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jpg"/>
  <Override PartName="/ppt/media/image4.jpg" ContentType="image/jpg"/>
  <Override PartName="/ppt/notesSlides/notesSlide4.xml" ContentType="application/vnd.openxmlformats-officedocument.presentationml.notesSlide+xml"/>
  <Override PartName="/ppt/media/image5.jpg" ContentType="image/jpg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6.jpg" ContentType="image/jpg"/>
  <Override PartName="/ppt/media/image48.jpg" ContentType="image/jpg"/>
  <Override PartName="/ppt/media/image51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81.jpg" ContentType="image/jpg"/>
  <Override PartName="/ppt/media/image106.jpg" ContentType="image/jpg"/>
  <Override PartName="/ppt/media/image107.jpg" ContentType="image/jpg"/>
  <Override PartName="/ppt/media/image108.jpg" ContentType="image/jpg"/>
  <Override PartName="/ppt/media/image109.jpg" ContentType="image/jpg"/>
  <Override PartName="/ppt/media/image110.jpg" ContentType="image/jpg"/>
  <Override PartName="/ppt/notesSlides/notesSlide9.xml" ContentType="application/vnd.openxmlformats-officedocument.presentationml.notesSlide+xml"/>
  <Override PartName="/ppt/media/image113.jpg" ContentType="image/jpg"/>
  <Override PartName="/ppt/media/image114.jpg" ContentType="image/jpg"/>
  <Override PartName="/ppt/media/image118.jpg" ContentType="image/jpg"/>
  <Override PartName="/ppt/media/image124.jpg" ContentType="image/jpg"/>
  <Override PartName="/ppt/media/image129.jpg" ContentType="image/jpg"/>
  <Override PartName="/ppt/media/image135.jpg" ContentType="image/jpg"/>
  <Override PartName="/ppt/media/image136.jpg" ContentType="image/jpg"/>
  <Override PartName="/ppt/media/image137.jpg" ContentType="image/jpg"/>
  <Override PartName="/ppt/media/image138.jpg" ContentType="image/jpg"/>
  <Override PartName="/ppt/media/image139.jpg" ContentType="image/jpg"/>
  <Override PartName="/ppt/media/image140.jpg" ContentType="image/jpg"/>
  <Override PartName="/ppt/media/image141.jpg" ContentType="image/jpg"/>
  <Override PartName="/ppt/media/image142.jpg" ContentType="image/jpg"/>
  <Override PartName="/ppt/media/image143.jpg" ContentType="image/jpg"/>
  <Override PartName="/ppt/media/image144.jpg" ContentType="image/jpg"/>
  <Override PartName="/ppt/media/image145.jpg" ContentType="image/jpg"/>
  <Override PartName="/ppt/media/image146.jpg" ContentType="image/jpg"/>
  <Override PartName="/ppt/media/image147.jpg" ContentType="image/jpg"/>
  <Override PartName="/ppt/media/image14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sldIdLst>
    <p:sldId id="257" r:id="rId2"/>
    <p:sldId id="258" r:id="rId3"/>
    <p:sldId id="259" r:id="rId4"/>
    <p:sldId id="344" r:id="rId5"/>
    <p:sldId id="348" r:id="rId6"/>
    <p:sldId id="349" r:id="rId7"/>
    <p:sldId id="351" r:id="rId8"/>
    <p:sldId id="360" r:id="rId9"/>
    <p:sldId id="352" r:id="rId10"/>
    <p:sldId id="353" r:id="rId11"/>
    <p:sldId id="354" r:id="rId12"/>
    <p:sldId id="428" r:id="rId13"/>
    <p:sldId id="429" r:id="rId14"/>
    <p:sldId id="430" r:id="rId15"/>
    <p:sldId id="431" r:id="rId16"/>
    <p:sldId id="432" r:id="rId17"/>
    <p:sldId id="356" r:id="rId18"/>
    <p:sldId id="433" r:id="rId19"/>
    <p:sldId id="358" r:id="rId20"/>
    <p:sldId id="359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8" r:id="rId43"/>
    <p:sldId id="382" r:id="rId44"/>
    <p:sldId id="383" r:id="rId45"/>
    <p:sldId id="384" r:id="rId46"/>
    <p:sldId id="385" r:id="rId47"/>
    <p:sldId id="386" r:id="rId48"/>
    <p:sldId id="407" r:id="rId49"/>
    <p:sldId id="387" r:id="rId50"/>
    <p:sldId id="408" r:id="rId51"/>
    <p:sldId id="389" r:id="rId52"/>
    <p:sldId id="390" r:id="rId53"/>
    <p:sldId id="391" r:id="rId54"/>
    <p:sldId id="409" r:id="rId55"/>
    <p:sldId id="410" r:id="rId56"/>
    <p:sldId id="392" r:id="rId57"/>
    <p:sldId id="411" r:id="rId58"/>
    <p:sldId id="39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4" r:id="rId69"/>
    <p:sldId id="405" r:id="rId70"/>
    <p:sldId id="406" r:id="rId71"/>
    <p:sldId id="412" r:id="rId72"/>
    <p:sldId id="413" r:id="rId73"/>
    <p:sldId id="337" r:id="rId74"/>
    <p:sldId id="414" r:id="rId75"/>
    <p:sldId id="415" r:id="rId76"/>
    <p:sldId id="416" r:id="rId77"/>
    <p:sldId id="417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27" r:id="rId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F7CA-7101-4803-BE2E-097AB3E89CA7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1E3C5-BA86-49B3-816D-C6A1785D8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5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685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預留位置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1EC53-F507-411E-9ADC-FBCFECE09D3D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88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預留位置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1EC53-F507-411E-9ADC-FBCFECE09D3D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6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預留位置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1EC53-F507-411E-9ADC-FBCFECE09D3D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693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70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102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1300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06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51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5F402-0491-4489-9897-A6971F2BC964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0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C16E-2AAD-44AE-9E14-5A318778B32D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80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7C0EA-72AC-4D05-BA70-75C6C292347E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48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153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S</a:t>
            </a:r>
            <a:r>
              <a:rPr spc="-10" dirty="0"/>
              <a:t>ep</a:t>
            </a:r>
            <a:r>
              <a:rPr spc="-30" dirty="0"/>
              <a:t>t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1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2485413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1790" y="273169"/>
            <a:ext cx="10508420" cy="779765"/>
          </a:xfrm>
        </p:spPr>
        <p:txBody>
          <a:bodyPr lIns="0" tIns="0" rIns="0" bIns="0"/>
          <a:lstStyle>
            <a:lvl1pPr>
              <a:defRPr sz="5067" b="0" i="0">
                <a:solidFill>
                  <a:srgbClr val="006DB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6933"/>
            <a:r>
              <a:rPr lang="en-US" spc="-47"/>
              <a:t>I</a:t>
            </a:r>
            <a:r>
              <a:rPr lang="en-US" spc="-80"/>
              <a:t>2</a:t>
            </a:r>
            <a:r>
              <a:rPr lang="en-US" spc="147"/>
              <a:t>D</a:t>
            </a:r>
            <a:r>
              <a:rPr lang="en-US" spc="-107"/>
              <a:t>L:</a:t>
            </a:r>
            <a:r>
              <a:rPr lang="en-US" spc="-67"/>
              <a:t> </a:t>
            </a:r>
            <a:r>
              <a:rPr lang="en-US" spc="-73"/>
              <a:t>Prof.</a:t>
            </a:r>
            <a:r>
              <a:rPr lang="en-US" spc="-53"/>
              <a:t> </a:t>
            </a:r>
            <a:r>
              <a:rPr lang="en-US" spc="213"/>
              <a:t>N</a:t>
            </a:r>
            <a:r>
              <a:rPr lang="en-US" spc="7"/>
              <a:t>ies</a:t>
            </a:r>
            <a:r>
              <a:rPr lang="en-US" spc="107"/>
              <a:t>s</a:t>
            </a:r>
            <a:r>
              <a:rPr lang="en-US" spc="-53"/>
              <a:t>ner,</a:t>
            </a:r>
            <a:r>
              <a:rPr lang="en-US" spc="-73"/>
              <a:t> Prof.</a:t>
            </a:r>
            <a:r>
              <a:rPr lang="en-US" spc="-53"/>
              <a:t> </a:t>
            </a:r>
            <a:r>
              <a:rPr lang="en-US" spc="20"/>
              <a:t>Lea</a:t>
            </a:r>
            <a:r>
              <a:rPr lang="en-US" spc="27"/>
              <a:t>l</a:t>
            </a:r>
            <a:r>
              <a:rPr lang="en-US" spc="73"/>
              <a:t>-</a:t>
            </a:r>
            <a:r>
              <a:rPr lang="en-US" spc="20"/>
              <a:t>T</a:t>
            </a:r>
            <a:r>
              <a:rPr lang="en-US" spc="-33"/>
              <a:t>aixé</a:t>
            </a:r>
            <a:endParaRPr lang="en-US" spc="-3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67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145623"/>
            <a:fld id="{81D60167-4931-47E6-BA6A-407CBD079E47}" type="slidenum">
              <a:rPr lang="en-US" altLang="zh-TW" spc="107" smtClean="0"/>
              <a:pPr marL="145623"/>
              <a:t>‹#›</a:t>
            </a:fld>
            <a:endParaRPr lang="en-US" altLang="zh-TW" spc="107" dirty="0"/>
          </a:p>
        </p:txBody>
      </p:sp>
    </p:spTree>
    <p:extLst>
      <p:ext uri="{BB962C8B-B14F-4D97-AF65-F5344CB8AC3E}">
        <p14:creationId xmlns:p14="http://schemas.microsoft.com/office/powerpoint/2010/main" val="204803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143E-4EE8-4879-8706-B3C1C3E9066F}" type="datetime1">
              <a:rPr lang="zh-TW" altLang="en-US" smtClean="0"/>
              <a:t>2023/2/23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5FD5434-F838-4DD4-A17B-1CB1A1850DF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38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3819-4813-4650-BC76-340E69D449D3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B3008-1F4D-4C2E-9C9B-B8B5DA81B45D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49BD-5B5D-4EE4-9693-FD2877548CED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4744-3405-4CCA-BA27-3D769873F7A5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4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1955-3D32-4247-9535-E8F5D6A4EAEE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5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4359"/>
            <a:ext cx="3200400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7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3BC96F-B101-4692-8C77-C29340D94264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C72B-319B-4C3C-8CF2-9AB00B750F72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7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A838CB-4A25-46E4-9B29-1484AE5D138B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10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JYGatp4SvA&amp;list=PL5-TkQAfAZFbzxjBHtzdVCWE0Zbhomg7r&amp;index=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anishar/mit-deep-learning-book-pdf" TargetMode="External"/><Relationship Id="rId5" Type="http://schemas.openxmlformats.org/officeDocument/2006/relationships/hyperlink" Target="https://www.youtube.com/watch?v=QLOocPbztuc&amp;list=PLQ8Y4kIIbzy_OaXv86lfbQwPHSomk2o2e" TargetMode="External"/><Relationship Id="rId4" Type="http://schemas.openxmlformats.org/officeDocument/2006/relationships/hyperlink" Target="https://www.youtube.com/watch?v=5tvmMX8r_OM&amp;list=PLtBw6njQRU-rwp5__7C0oIVt26ZgjG9NI&amp;index=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g"/><Relationship Id="rId3" Type="http://schemas.openxmlformats.org/officeDocument/2006/relationships/image" Target="../media/image140.jpg"/><Relationship Id="rId7" Type="http://schemas.openxmlformats.org/officeDocument/2006/relationships/image" Target="../media/image144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jpg"/><Relationship Id="rId11" Type="http://schemas.openxmlformats.org/officeDocument/2006/relationships/image" Target="../media/image148.jpg"/><Relationship Id="rId5" Type="http://schemas.openxmlformats.org/officeDocument/2006/relationships/image" Target="../media/image142.jpg"/><Relationship Id="rId10" Type="http://schemas.openxmlformats.org/officeDocument/2006/relationships/image" Target="../media/image147.jpg"/><Relationship Id="rId4" Type="http://schemas.openxmlformats.org/officeDocument/2006/relationships/image" Target="../media/image141.jpg"/><Relationship Id="rId9" Type="http://schemas.openxmlformats.org/officeDocument/2006/relationships/image" Target="../media/image14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26BEA77-CCA5-4CD4-AC13-D20005D1D747}"/>
              </a:ext>
            </a:extLst>
          </p:cNvPr>
          <p:cNvSpPr/>
          <p:nvPr/>
        </p:nvSpPr>
        <p:spPr>
          <a:xfrm>
            <a:off x="1588" y="6236007"/>
            <a:ext cx="10841224" cy="621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F7783A-B58D-499E-BCD7-09C578C072B4}"/>
              </a:ext>
            </a:extLst>
          </p:cNvPr>
          <p:cNvSpPr/>
          <p:nvPr/>
        </p:nvSpPr>
        <p:spPr>
          <a:xfrm>
            <a:off x="1130212" y="1606732"/>
            <a:ext cx="10841224" cy="297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5634" y="3254485"/>
            <a:ext cx="10582271" cy="86155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/>
            <a:endParaRPr lang="zh-TW" altLang="zh-TW" sz="4799" b="1" dirty="0">
              <a:solidFill>
                <a:srgbClr val="CCDDEA">
                  <a:lumMod val="50000"/>
                </a:srgbClr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F09A5AA-BE27-4D03-A57C-ADDAB0F41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4847" y="1518633"/>
            <a:ext cx="3805402" cy="914035"/>
          </a:xfrm>
        </p:spPr>
        <p:txBody>
          <a:bodyPr rtlCol="0" anchor="ctr" anchorCtr="0">
            <a:noAutofit/>
          </a:bodyPr>
          <a:lstStyle/>
          <a:p>
            <a:pPr>
              <a:lnSpc>
                <a:spcPts val="8000"/>
              </a:lnSpc>
            </a:pPr>
            <a:r>
              <a:rPr lang="en-US" altLang="zh-TW" sz="6000" b="1" dirty="0">
                <a:solidFill>
                  <a:schemeClr val="tx1"/>
                </a:solidFill>
                <a:latin typeface="Calibri Light" panose="020F0302020204030204" pitchFamily="34" charset="0"/>
                <a:ea typeface="微軟正黑體" panose="020B0604030504040204" pitchFamily="34" charset="-120"/>
                <a:cs typeface="Calibri Light" panose="020F0302020204030204" pitchFamily="34" charset="0"/>
                <a:sym typeface="Arial" panose="020B0604020202020204" pitchFamily="34" charset="0"/>
              </a:rPr>
              <a:t>Deep Vision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B0892503-0CCA-4E70-A860-A909FC61D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107" y="5577260"/>
            <a:ext cx="6421764" cy="861551"/>
          </a:xfrm>
        </p:spPr>
        <p:txBody>
          <a:bodyPr rtlCol="0">
            <a:noAutofit/>
          </a:bodyPr>
          <a:lstStyle/>
          <a:p>
            <a:pPr>
              <a:lnSpc>
                <a:spcPts val="4200"/>
              </a:lnSpc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蔣依吾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>
              <a:lnSpc>
                <a:spcPts val="4200"/>
              </a:lnSpc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資訊工程學系</a:t>
            </a:r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>
              <a:lnSpc>
                <a:spcPts val="4200"/>
              </a:lnSpc>
            </a:pPr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國立中山大學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0AE07D-9288-427D-830F-927AF2B2E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4" y="5121492"/>
            <a:ext cx="1622938" cy="11145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BB7E500-EC6A-4154-BBEA-778CA6123D45}"/>
              </a:ext>
            </a:extLst>
          </p:cNvPr>
          <p:cNvSpPr/>
          <p:nvPr/>
        </p:nvSpPr>
        <p:spPr>
          <a:xfrm>
            <a:off x="10344473" y="0"/>
            <a:ext cx="1845941" cy="6880194"/>
          </a:xfrm>
          <a:prstGeom prst="rect">
            <a:avLst/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BE155CD-EECD-4FA5-A576-13FAB8B449A0}"/>
              </a:ext>
            </a:extLst>
          </p:cNvPr>
          <p:cNvSpPr txBox="1"/>
          <p:nvPr/>
        </p:nvSpPr>
        <p:spPr>
          <a:xfrm>
            <a:off x="3078762" y="2762042"/>
            <a:ext cx="493601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+mj-lt"/>
                <a:cs typeface="Calibri"/>
              </a:rPr>
              <a:t>Lect</a:t>
            </a:r>
            <a:r>
              <a:rPr sz="3200" dirty="0">
                <a:latin typeface="+mj-lt"/>
                <a:cs typeface="Calibri"/>
              </a:rPr>
              <a:t>u</a:t>
            </a:r>
            <a:r>
              <a:rPr sz="3200" spc="-45" dirty="0">
                <a:latin typeface="+mj-lt"/>
                <a:cs typeface="Calibri"/>
              </a:rPr>
              <a:t>r</a:t>
            </a:r>
            <a:r>
              <a:rPr sz="3200" spc="-15" dirty="0">
                <a:latin typeface="+mj-lt"/>
                <a:cs typeface="Calibri"/>
              </a:rPr>
              <a:t>e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20" dirty="0">
                <a:latin typeface="+mj-lt"/>
                <a:cs typeface="Calibri"/>
              </a:rPr>
              <a:t>1</a:t>
            </a:r>
            <a:r>
              <a:rPr sz="3200" spc="-10" dirty="0">
                <a:latin typeface="+mj-lt"/>
                <a:cs typeface="Calibri"/>
              </a:rPr>
              <a:t>: </a:t>
            </a:r>
            <a:r>
              <a:rPr sz="3200" spc="-15" dirty="0">
                <a:latin typeface="+mj-lt"/>
                <a:cs typeface="Calibri"/>
              </a:rPr>
              <a:t>I</a:t>
            </a:r>
            <a:r>
              <a:rPr sz="3200" spc="-25" dirty="0">
                <a:latin typeface="+mj-lt"/>
                <a:cs typeface="Calibri"/>
              </a:rPr>
              <a:t>n</a:t>
            </a:r>
            <a:r>
              <a:rPr sz="3200" spc="-15" dirty="0">
                <a:latin typeface="+mj-lt"/>
                <a:cs typeface="Calibri"/>
              </a:rPr>
              <a:t>t</a:t>
            </a:r>
            <a:r>
              <a:rPr sz="3200" spc="-50" dirty="0">
                <a:latin typeface="+mj-lt"/>
                <a:cs typeface="Calibri"/>
              </a:rPr>
              <a:t>r</a:t>
            </a:r>
            <a:r>
              <a:rPr sz="3200" spc="-5" dirty="0">
                <a:latin typeface="+mj-lt"/>
                <a:cs typeface="Calibri"/>
              </a:rPr>
              <a:t>o</a:t>
            </a:r>
            <a:r>
              <a:rPr sz="3200" dirty="0">
                <a:latin typeface="+mj-lt"/>
                <a:cs typeface="Calibri"/>
              </a:rPr>
              <a:t>du</a:t>
            </a:r>
            <a:r>
              <a:rPr sz="3200" spc="-15" dirty="0">
                <a:latin typeface="+mj-lt"/>
                <a:cs typeface="Calibri"/>
              </a:rPr>
              <a:t>ct</a:t>
            </a:r>
            <a:r>
              <a:rPr sz="3200" spc="-5" dirty="0">
                <a:latin typeface="+mj-lt"/>
                <a:cs typeface="Calibri"/>
              </a:rPr>
              <a:t>io</a:t>
            </a:r>
            <a:r>
              <a:rPr sz="3200" dirty="0">
                <a:latin typeface="+mj-lt"/>
                <a:cs typeface="Calibri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323045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C483AE0-8F23-4DCC-AE40-5B060FCA18BA}"/>
              </a:ext>
            </a:extLst>
          </p:cNvPr>
          <p:cNvSpPr txBox="1">
            <a:spLocks/>
          </p:cNvSpPr>
          <p:nvPr/>
        </p:nvSpPr>
        <p:spPr>
          <a:xfrm>
            <a:off x="-404306" y="-22226"/>
            <a:ext cx="11876661" cy="1203325"/>
          </a:xfrm>
          <a:prstGeom prst="rect">
            <a:avLst/>
          </a:prstGeom>
        </p:spPr>
        <p:txBody>
          <a:bodyPr vert="horz" wrap="square" lIns="0" tIns="379476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6170">
              <a:lnSpc>
                <a:spcPct val="100000"/>
              </a:lnSpc>
            </a:pPr>
            <a:r>
              <a:rPr lang="en-US" sz="5400" u="heavy" spc="-40" dirty="0">
                <a:solidFill>
                  <a:schemeClr val="tx1"/>
                </a:solidFill>
              </a:rPr>
              <a:t>D</a:t>
            </a:r>
            <a:r>
              <a:rPr lang="en-US" sz="5400" u="heavy" spc="-10" dirty="0">
                <a:solidFill>
                  <a:schemeClr val="tx1"/>
                </a:solidFill>
              </a:rPr>
              <a:t>ee</a:t>
            </a:r>
            <a:r>
              <a:rPr lang="en-US" sz="5400" u="heavy" spc="-30" dirty="0">
                <a:solidFill>
                  <a:schemeClr val="tx1"/>
                </a:solidFill>
              </a:rPr>
              <a:t>p</a:t>
            </a:r>
            <a:r>
              <a:rPr lang="en-US" sz="5400" u="heavy" spc="-5" dirty="0">
                <a:solidFill>
                  <a:schemeClr val="tx1"/>
                </a:solidFill>
              </a:rPr>
              <a:t> </a:t>
            </a:r>
            <a:r>
              <a:rPr lang="en-US" sz="5400" u="heavy" dirty="0">
                <a:solidFill>
                  <a:schemeClr val="tx1"/>
                </a:solidFill>
              </a:rPr>
              <a:t>L</a:t>
            </a:r>
            <a:r>
              <a:rPr lang="en-US" sz="5400" u="heavy" spc="-10" dirty="0">
                <a:solidFill>
                  <a:schemeClr val="tx1"/>
                </a:solidFill>
              </a:rPr>
              <a:t>e</a:t>
            </a:r>
            <a:r>
              <a:rPr lang="en-US" sz="5400" u="heavy" spc="-35" dirty="0">
                <a:solidFill>
                  <a:schemeClr val="tx1"/>
                </a:solidFill>
              </a:rPr>
              <a:t>a</a:t>
            </a:r>
            <a:r>
              <a:rPr lang="en-US" sz="5400" u="heavy" spc="-20" dirty="0">
                <a:solidFill>
                  <a:schemeClr val="tx1"/>
                </a:solidFill>
              </a:rPr>
              <a:t>r</a:t>
            </a:r>
            <a:r>
              <a:rPr lang="en-US" sz="5400" u="heavy" spc="-40" dirty="0">
                <a:solidFill>
                  <a:schemeClr val="tx1"/>
                </a:solidFill>
              </a:rPr>
              <a:t>n</a:t>
            </a:r>
            <a:r>
              <a:rPr lang="en-US" sz="5400" u="heavy" spc="-20" dirty="0">
                <a:solidFill>
                  <a:schemeClr val="tx1"/>
                </a:solidFill>
              </a:rPr>
              <a:t>i</a:t>
            </a:r>
            <a:r>
              <a:rPr lang="en-US" sz="5400" u="heavy" spc="-40" dirty="0">
                <a:solidFill>
                  <a:schemeClr val="tx1"/>
                </a:solidFill>
              </a:rPr>
              <a:t>n</a:t>
            </a:r>
            <a:r>
              <a:rPr lang="en-US" sz="5400" u="heavy" spc="-30" dirty="0">
                <a:solidFill>
                  <a:schemeClr val="tx1"/>
                </a:solidFill>
              </a:rPr>
              <a:t>g</a:t>
            </a:r>
            <a:r>
              <a:rPr lang="en-US" sz="5400" spc="10" dirty="0">
                <a:solidFill>
                  <a:schemeClr val="tx1"/>
                </a:solidFill>
              </a:rPr>
              <a:t> </a:t>
            </a:r>
            <a:r>
              <a:rPr lang="en-US" sz="5400" spc="-135" dirty="0">
                <a:solidFill>
                  <a:schemeClr val="tx1"/>
                </a:solidFill>
              </a:rPr>
              <a:t>f</a:t>
            </a:r>
            <a:r>
              <a:rPr lang="en-US" sz="5400" spc="-5" dirty="0">
                <a:solidFill>
                  <a:schemeClr val="tx1"/>
                </a:solidFill>
              </a:rPr>
              <a:t>o</a:t>
            </a:r>
            <a:r>
              <a:rPr lang="en-US" sz="5400" spc="-20" dirty="0">
                <a:solidFill>
                  <a:schemeClr val="tx1"/>
                </a:solidFill>
              </a:rPr>
              <a:t>r</a:t>
            </a:r>
            <a:r>
              <a:rPr lang="en-US" sz="5400" spc="5" dirty="0">
                <a:solidFill>
                  <a:schemeClr val="tx1"/>
                </a:solidFill>
              </a:rPr>
              <a:t> </a:t>
            </a:r>
            <a:r>
              <a:rPr lang="en-US" sz="5400" dirty="0">
                <a:solidFill>
                  <a:schemeClr val="tx1"/>
                </a:solidFill>
              </a:rPr>
              <a:t>C</a:t>
            </a:r>
            <a:r>
              <a:rPr lang="en-US" sz="5400" spc="-5" dirty="0">
                <a:solidFill>
                  <a:schemeClr val="tx1"/>
                </a:solidFill>
              </a:rPr>
              <a:t>o</a:t>
            </a:r>
            <a:r>
              <a:rPr lang="en-US" sz="5400" spc="5" dirty="0">
                <a:solidFill>
                  <a:schemeClr val="tx1"/>
                </a:solidFill>
              </a:rPr>
              <a:t>m</a:t>
            </a:r>
            <a:r>
              <a:rPr lang="en-US" sz="5400" spc="-40" dirty="0">
                <a:solidFill>
                  <a:schemeClr val="tx1"/>
                </a:solidFill>
              </a:rPr>
              <a:t>pu</a:t>
            </a:r>
            <a:r>
              <a:rPr lang="en-US" sz="5400" spc="-75" dirty="0">
                <a:solidFill>
                  <a:schemeClr val="tx1"/>
                </a:solidFill>
              </a:rPr>
              <a:t>t</a:t>
            </a:r>
            <a:r>
              <a:rPr lang="en-US" sz="5400" spc="-5" dirty="0">
                <a:solidFill>
                  <a:schemeClr val="tx1"/>
                </a:solidFill>
              </a:rPr>
              <a:t>e</a:t>
            </a:r>
            <a:r>
              <a:rPr lang="en-US" sz="5400" spc="-20" dirty="0">
                <a:solidFill>
                  <a:schemeClr val="tx1"/>
                </a:solidFill>
              </a:rPr>
              <a:t>r</a:t>
            </a:r>
            <a:r>
              <a:rPr lang="en-US" sz="5400" spc="5" dirty="0">
                <a:solidFill>
                  <a:schemeClr val="tx1"/>
                </a:solidFill>
              </a:rPr>
              <a:t> </a:t>
            </a:r>
            <a:r>
              <a:rPr lang="en-US" sz="5400" spc="-10" dirty="0">
                <a:solidFill>
                  <a:schemeClr val="tx1"/>
                </a:solidFill>
              </a:rPr>
              <a:t>V</a:t>
            </a:r>
            <a:r>
              <a:rPr lang="en-US" sz="5400" spc="-20" dirty="0">
                <a:solidFill>
                  <a:schemeClr val="tx1"/>
                </a:solidFill>
              </a:rPr>
              <a:t>isi</a:t>
            </a:r>
            <a:r>
              <a:rPr lang="en-US" sz="5400" spc="-5" dirty="0">
                <a:solidFill>
                  <a:schemeClr val="tx1"/>
                </a:solidFill>
              </a:rPr>
              <a:t>o</a:t>
            </a:r>
            <a:r>
              <a:rPr lang="en-US" sz="5400" spc="-30" dirty="0">
                <a:solidFill>
                  <a:schemeClr val="tx1"/>
                </a:solidFill>
              </a:rPr>
              <a:t>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337B757-55E0-4625-919E-A287A480938F}"/>
              </a:ext>
            </a:extLst>
          </p:cNvPr>
          <p:cNvSpPr txBox="1"/>
          <p:nvPr/>
        </p:nvSpPr>
        <p:spPr>
          <a:xfrm>
            <a:off x="962024" y="1552575"/>
            <a:ext cx="5514975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al 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ing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hms 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“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15" dirty="0">
                <a:latin typeface="Calibri"/>
                <a:cs typeface="Calibri"/>
              </a:rPr>
              <a:t>”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(</a:t>
            </a:r>
            <a:r>
              <a:rPr sz="3200" spc="-45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oos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ain</a:t>
            </a:r>
          </a:p>
        </p:txBody>
      </p:sp>
    </p:spTree>
    <p:extLst>
      <p:ext uri="{BB962C8B-B14F-4D97-AF65-F5344CB8AC3E}">
        <p14:creationId xmlns:p14="http://schemas.microsoft.com/office/powerpoint/2010/main" val="2513024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35EE434-DBCB-496F-8F04-7B35C164AA63}"/>
              </a:ext>
            </a:extLst>
          </p:cNvPr>
          <p:cNvSpPr/>
          <p:nvPr/>
        </p:nvSpPr>
        <p:spPr>
          <a:xfrm>
            <a:off x="428" y="0"/>
            <a:ext cx="1219157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zh-TW" altLang="en-US"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7EAEBFE-6B91-4637-8690-61F970C31A9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5201174"/>
            <a:chExt cx="12192001" cy="5285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FE9928A-72C5-4CCE-86E2-205B3C8EB2AE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3AD8E7-6191-4EF4-B8EE-91C0DAE22FF5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F8BCB205-B4C8-4245-AFAD-43DC342800F9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95DC39-B75F-467C-8CA5-C2D391582224}"/>
              </a:ext>
            </a:extLst>
          </p:cNvPr>
          <p:cNvSpPr/>
          <p:nvPr/>
        </p:nvSpPr>
        <p:spPr>
          <a:xfrm>
            <a:off x="1602297" y="176169"/>
            <a:ext cx="9009776" cy="864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06170" algn="ctr">
              <a:lnSpc>
                <a:spcPct val="100000"/>
              </a:lnSpc>
            </a:pPr>
            <a:endParaRPr lang="en-US" altLang="zh-TW" sz="1800" dirty="0">
              <a:solidFill>
                <a:schemeClr val="tx1"/>
              </a:solidFill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82DE5960-E31A-43C3-98D0-0A9D678B2435}"/>
              </a:ext>
            </a:extLst>
          </p:cNvPr>
          <p:cNvSpPr txBox="1">
            <a:spLocks/>
          </p:cNvSpPr>
          <p:nvPr/>
        </p:nvSpPr>
        <p:spPr>
          <a:xfrm>
            <a:off x="-404306" y="-24062"/>
            <a:ext cx="11876661" cy="1203325"/>
          </a:xfrm>
          <a:prstGeom prst="rect">
            <a:avLst/>
          </a:prstGeom>
        </p:spPr>
        <p:txBody>
          <a:bodyPr vert="horz" wrap="square" lIns="0" tIns="379476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6170" algn="ctr">
              <a:lnSpc>
                <a:spcPct val="100000"/>
              </a:lnSpc>
            </a:pPr>
            <a:r>
              <a:rPr lang="en-US" sz="5400" spc="-35" dirty="0">
                <a:solidFill>
                  <a:schemeClr val="tx1"/>
                </a:solidFill>
              </a:rPr>
              <a:t>What is Deep Learning?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576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3E88C88-6F4C-423C-83B4-45558FC95DB6}"/>
              </a:ext>
            </a:extLst>
          </p:cNvPr>
          <p:cNvSpPr/>
          <p:nvPr/>
        </p:nvSpPr>
        <p:spPr>
          <a:xfrm>
            <a:off x="574964" y="346363"/>
            <a:ext cx="11042650" cy="5749925"/>
          </a:xfrm>
          <a:custGeom>
            <a:avLst/>
            <a:gdLst/>
            <a:ahLst/>
            <a:cxnLst/>
            <a:rect l="l" t="t" r="r" b="b"/>
            <a:pathLst>
              <a:path w="11042650" h="5749925">
                <a:moveTo>
                  <a:pt x="0" y="2874818"/>
                </a:moveTo>
                <a:lnTo>
                  <a:pt x="18302" y="2639038"/>
                </a:lnTo>
                <a:lnTo>
                  <a:pt x="72261" y="2408507"/>
                </a:lnTo>
                <a:lnTo>
                  <a:pt x="160456" y="2183966"/>
                </a:lnTo>
                <a:lnTo>
                  <a:pt x="281466" y="1966153"/>
                </a:lnTo>
                <a:lnTo>
                  <a:pt x="433870" y="1755809"/>
                </a:lnTo>
                <a:lnTo>
                  <a:pt x="616248" y="1553673"/>
                </a:lnTo>
                <a:lnTo>
                  <a:pt x="827178" y="1360486"/>
                </a:lnTo>
                <a:lnTo>
                  <a:pt x="1065239" y="1176987"/>
                </a:lnTo>
                <a:lnTo>
                  <a:pt x="1329011" y="1003917"/>
                </a:lnTo>
                <a:lnTo>
                  <a:pt x="1617074" y="842014"/>
                </a:lnTo>
                <a:lnTo>
                  <a:pt x="1928004" y="692020"/>
                </a:lnTo>
                <a:lnTo>
                  <a:pt x="2260383" y="554673"/>
                </a:lnTo>
                <a:lnTo>
                  <a:pt x="2612789" y="430713"/>
                </a:lnTo>
                <a:lnTo>
                  <a:pt x="2983802" y="320881"/>
                </a:lnTo>
                <a:lnTo>
                  <a:pt x="3371999" y="225917"/>
                </a:lnTo>
                <a:lnTo>
                  <a:pt x="3775961" y="146560"/>
                </a:lnTo>
                <a:lnTo>
                  <a:pt x="4194267" y="83549"/>
                </a:lnTo>
                <a:lnTo>
                  <a:pt x="4625495" y="37626"/>
                </a:lnTo>
                <a:lnTo>
                  <a:pt x="5068225" y="9529"/>
                </a:lnTo>
                <a:lnTo>
                  <a:pt x="5521036" y="0"/>
                </a:lnTo>
                <a:lnTo>
                  <a:pt x="5973846" y="9529"/>
                </a:lnTo>
                <a:lnTo>
                  <a:pt x="6416576" y="37626"/>
                </a:lnTo>
                <a:lnTo>
                  <a:pt x="6847804" y="83549"/>
                </a:lnTo>
                <a:lnTo>
                  <a:pt x="7266110" y="146560"/>
                </a:lnTo>
                <a:lnTo>
                  <a:pt x="7670072" y="225917"/>
                </a:lnTo>
                <a:lnTo>
                  <a:pt x="8058270" y="320881"/>
                </a:lnTo>
                <a:lnTo>
                  <a:pt x="8429282" y="430713"/>
                </a:lnTo>
                <a:lnTo>
                  <a:pt x="8781688" y="554673"/>
                </a:lnTo>
                <a:lnTo>
                  <a:pt x="9114067" y="692020"/>
                </a:lnTo>
                <a:lnTo>
                  <a:pt x="9424998" y="842014"/>
                </a:lnTo>
                <a:lnTo>
                  <a:pt x="9713060" y="1003917"/>
                </a:lnTo>
                <a:lnTo>
                  <a:pt x="9976832" y="1176987"/>
                </a:lnTo>
                <a:lnTo>
                  <a:pt x="10214894" y="1360486"/>
                </a:lnTo>
                <a:lnTo>
                  <a:pt x="10425824" y="1553673"/>
                </a:lnTo>
                <a:lnTo>
                  <a:pt x="10608201" y="1755809"/>
                </a:lnTo>
                <a:lnTo>
                  <a:pt x="10760606" y="1966153"/>
                </a:lnTo>
                <a:lnTo>
                  <a:pt x="10881616" y="2183966"/>
                </a:lnTo>
                <a:lnTo>
                  <a:pt x="10969811" y="2408507"/>
                </a:lnTo>
                <a:lnTo>
                  <a:pt x="11023770" y="2639038"/>
                </a:lnTo>
                <a:lnTo>
                  <a:pt x="11042072" y="2874818"/>
                </a:lnTo>
                <a:lnTo>
                  <a:pt x="11023770" y="3110597"/>
                </a:lnTo>
                <a:lnTo>
                  <a:pt x="10969811" y="3341128"/>
                </a:lnTo>
                <a:lnTo>
                  <a:pt x="10881616" y="3565670"/>
                </a:lnTo>
                <a:lnTo>
                  <a:pt x="10760606" y="3783483"/>
                </a:lnTo>
                <a:lnTo>
                  <a:pt x="10608201" y="3993827"/>
                </a:lnTo>
                <a:lnTo>
                  <a:pt x="10425824" y="4195963"/>
                </a:lnTo>
                <a:lnTo>
                  <a:pt x="10214894" y="4389150"/>
                </a:lnTo>
                <a:lnTo>
                  <a:pt x="9976832" y="4572648"/>
                </a:lnTo>
                <a:lnTo>
                  <a:pt x="9713060" y="4745719"/>
                </a:lnTo>
                <a:lnTo>
                  <a:pt x="9424998" y="4907622"/>
                </a:lnTo>
                <a:lnTo>
                  <a:pt x="9114067" y="5057616"/>
                </a:lnTo>
                <a:lnTo>
                  <a:pt x="8781688" y="5194963"/>
                </a:lnTo>
                <a:lnTo>
                  <a:pt x="8429282" y="5318923"/>
                </a:lnTo>
                <a:lnTo>
                  <a:pt x="8058270" y="5428755"/>
                </a:lnTo>
                <a:lnTo>
                  <a:pt x="7670072" y="5523719"/>
                </a:lnTo>
                <a:lnTo>
                  <a:pt x="7266110" y="5603076"/>
                </a:lnTo>
                <a:lnTo>
                  <a:pt x="6847804" y="5666087"/>
                </a:lnTo>
                <a:lnTo>
                  <a:pt x="6416576" y="5712010"/>
                </a:lnTo>
                <a:lnTo>
                  <a:pt x="5973846" y="5740107"/>
                </a:lnTo>
                <a:lnTo>
                  <a:pt x="5521036" y="5749637"/>
                </a:lnTo>
                <a:lnTo>
                  <a:pt x="5068225" y="5740107"/>
                </a:lnTo>
                <a:lnTo>
                  <a:pt x="4625495" y="5712010"/>
                </a:lnTo>
                <a:lnTo>
                  <a:pt x="4194267" y="5666087"/>
                </a:lnTo>
                <a:lnTo>
                  <a:pt x="3775961" y="5603076"/>
                </a:lnTo>
                <a:lnTo>
                  <a:pt x="3371999" y="5523719"/>
                </a:lnTo>
                <a:lnTo>
                  <a:pt x="2983802" y="5428755"/>
                </a:lnTo>
                <a:lnTo>
                  <a:pt x="2612789" y="5318923"/>
                </a:lnTo>
                <a:lnTo>
                  <a:pt x="2260383" y="5194963"/>
                </a:lnTo>
                <a:lnTo>
                  <a:pt x="1928004" y="5057616"/>
                </a:lnTo>
                <a:lnTo>
                  <a:pt x="1617074" y="4907622"/>
                </a:lnTo>
                <a:lnTo>
                  <a:pt x="1329011" y="4745719"/>
                </a:lnTo>
                <a:lnTo>
                  <a:pt x="1065239" y="4572648"/>
                </a:lnTo>
                <a:lnTo>
                  <a:pt x="827178" y="4389150"/>
                </a:lnTo>
                <a:lnTo>
                  <a:pt x="616248" y="4195963"/>
                </a:lnTo>
                <a:lnTo>
                  <a:pt x="433870" y="3993827"/>
                </a:lnTo>
                <a:lnTo>
                  <a:pt x="281466" y="3783483"/>
                </a:lnTo>
                <a:lnTo>
                  <a:pt x="160456" y="3565670"/>
                </a:lnTo>
                <a:lnTo>
                  <a:pt x="72261" y="3341128"/>
                </a:lnTo>
                <a:lnTo>
                  <a:pt x="18302" y="3110597"/>
                </a:lnTo>
                <a:lnTo>
                  <a:pt x="0" y="287481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0094D6-6DB1-4AD6-A3FD-260AAA562963}"/>
              </a:ext>
            </a:extLst>
          </p:cNvPr>
          <p:cNvSpPr txBox="1"/>
          <p:nvPr/>
        </p:nvSpPr>
        <p:spPr>
          <a:xfrm>
            <a:off x="4395182" y="566419"/>
            <a:ext cx="5383530" cy="169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lli</a:t>
            </a:r>
            <a:r>
              <a:rPr sz="3200" spc="-4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2416175">
              <a:lnSpc>
                <a:spcPct val="100000"/>
              </a:lnSpc>
              <a:spcBef>
                <a:spcPts val="2390"/>
              </a:spcBef>
            </a:pPr>
            <a:r>
              <a:rPr sz="3200" spc="-25" dirty="0">
                <a:latin typeface="Calibri"/>
                <a:cs typeface="Calibri"/>
              </a:rPr>
              <a:t>Ma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FD290A2-9CC0-4907-9ED1-C88102393F62}"/>
              </a:ext>
            </a:extLst>
          </p:cNvPr>
          <p:cNvSpPr/>
          <p:nvPr/>
        </p:nvSpPr>
        <p:spPr>
          <a:xfrm>
            <a:off x="5579732" y="2311566"/>
            <a:ext cx="4385945" cy="1854200"/>
          </a:xfrm>
          <a:custGeom>
            <a:avLst/>
            <a:gdLst/>
            <a:ahLst/>
            <a:cxnLst/>
            <a:rect l="l" t="t" r="r" b="b"/>
            <a:pathLst>
              <a:path w="4385945" h="1854200">
                <a:moveTo>
                  <a:pt x="0" y="926851"/>
                </a:moveTo>
                <a:lnTo>
                  <a:pt x="7269" y="850834"/>
                </a:lnTo>
                <a:lnTo>
                  <a:pt x="28700" y="776510"/>
                </a:lnTo>
                <a:lnTo>
                  <a:pt x="63728" y="704117"/>
                </a:lnTo>
                <a:lnTo>
                  <a:pt x="111790" y="633894"/>
                </a:lnTo>
                <a:lnTo>
                  <a:pt x="172321" y="566078"/>
                </a:lnTo>
                <a:lnTo>
                  <a:pt x="244757" y="500909"/>
                </a:lnTo>
                <a:lnTo>
                  <a:pt x="328533" y="438625"/>
                </a:lnTo>
                <a:lnTo>
                  <a:pt x="423085" y="379464"/>
                </a:lnTo>
                <a:lnTo>
                  <a:pt x="527848" y="323666"/>
                </a:lnTo>
                <a:lnTo>
                  <a:pt x="642259" y="271468"/>
                </a:lnTo>
                <a:lnTo>
                  <a:pt x="765752" y="223109"/>
                </a:lnTo>
                <a:lnTo>
                  <a:pt x="897764" y="178828"/>
                </a:lnTo>
                <a:lnTo>
                  <a:pt x="1037731" y="138863"/>
                </a:lnTo>
                <a:lnTo>
                  <a:pt x="1185087" y="103453"/>
                </a:lnTo>
                <a:lnTo>
                  <a:pt x="1339269" y="72836"/>
                </a:lnTo>
                <a:lnTo>
                  <a:pt x="1499712" y="47251"/>
                </a:lnTo>
                <a:lnTo>
                  <a:pt x="1665852" y="26936"/>
                </a:lnTo>
                <a:lnTo>
                  <a:pt x="1837124" y="12130"/>
                </a:lnTo>
                <a:lnTo>
                  <a:pt x="2012965" y="3072"/>
                </a:lnTo>
                <a:lnTo>
                  <a:pt x="2192810" y="0"/>
                </a:lnTo>
                <a:lnTo>
                  <a:pt x="2372654" y="3072"/>
                </a:lnTo>
                <a:lnTo>
                  <a:pt x="2548495" y="12130"/>
                </a:lnTo>
                <a:lnTo>
                  <a:pt x="2719767" y="26936"/>
                </a:lnTo>
                <a:lnTo>
                  <a:pt x="2885907" y="47251"/>
                </a:lnTo>
                <a:lnTo>
                  <a:pt x="3046350" y="72836"/>
                </a:lnTo>
                <a:lnTo>
                  <a:pt x="3200532" y="103453"/>
                </a:lnTo>
                <a:lnTo>
                  <a:pt x="3347888" y="138863"/>
                </a:lnTo>
                <a:lnTo>
                  <a:pt x="3487854" y="178828"/>
                </a:lnTo>
                <a:lnTo>
                  <a:pt x="3619867" y="223109"/>
                </a:lnTo>
                <a:lnTo>
                  <a:pt x="3743360" y="271468"/>
                </a:lnTo>
                <a:lnTo>
                  <a:pt x="3857771" y="323666"/>
                </a:lnTo>
                <a:lnTo>
                  <a:pt x="3962534" y="379464"/>
                </a:lnTo>
                <a:lnTo>
                  <a:pt x="4057086" y="438625"/>
                </a:lnTo>
                <a:lnTo>
                  <a:pt x="4140862" y="500909"/>
                </a:lnTo>
                <a:lnTo>
                  <a:pt x="4213298" y="566078"/>
                </a:lnTo>
                <a:lnTo>
                  <a:pt x="4273829" y="633894"/>
                </a:lnTo>
                <a:lnTo>
                  <a:pt x="4321891" y="704117"/>
                </a:lnTo>
                <a:lnTo>
                  <a:pt x="4356919" y="776510"/>
                </a:lnTo>
                <a:lnTo>
                  <a:pt x="4378350" y="850834"/>
                </a:lnTo>
                <a:lnTo>
                  <a:pt x="4385620" y="926851"/>
                </a:lnTo>
                <a:lnTo>
                  <a:pt x="4378350" y="1002867"/>
                </a:lnTo>
                <a:lnTo>
                  <a:pt x="4356919" y="1077191"/>
                </a:lnTo>
                <a:lnTo>
                  <a:pt x="4321891" y="1149584"/>
                </a:lnTo>
                <a:lnTo>
                  <a:pt x="4273829" y="1219807"/>
                </a:lnTo>
                <a:lnTo>
                  <a:pt x="4213298" y="1287623"/>
                </a:lnTo>
                <a:lnTo>
                  <a:pt x="4140862" y="1352792"/>
                </a:lnTo>
                <a:lnTo>
                  <a:pt x="4057086" y="1415076"/>
                </a:lnTo>
                <a:lnTo>
                  <a:pt x="3962534" y="1474237"/>
                </a:lnTo>
                <a:lnTo>
                  <a:pt x="3857771" y="1530035"/>
                </a:lnTo>
                <a:lnTo>
                  <a:pt x="3743360" y="1582233"/>
                </a:lnTo>
                <a:lnTo>
                  <a:pt x="3619867" y="1630592"/>
                </a:lnTo>
                <a:lnTo>
                  <a:pt x="3487854" y="1674873"/>
                </a:lnTo>
                <a:lnTo>
                  <a:pt x="3347888" y="1714838"/>
                </a:lnTo>
                <a:lnTo>
                  <a:pt x="3200532" y="1750248"/>
                </a:lnTo>
                <a:lnTo>
                  <a:pt x="3046350" y="1780865"/>
                </a:lnTo>
                <a:lnTo>
                  <a:pt x="2885907" y="1806450"/>
                </a:lnTo>
                <a:lnTo>
                  <a:pt x="2719767" y="1826765"/>
                </a:lnTo>
                <a:lnTo>
                  <a:pt x="2548495" y="1841571"/>
                </a:lnTo>
                <a:lnTo>
                  <a:pt x="2372654" y="1850629"/>
                </a:lnTo>
                <a:lnTo>
                  <a:pt x="2192810" y="1853702"/>
                </a:lnTo>
                <a:lnTo>
                  <a:pt x="2012965" y="1850629"/>
                </a:lnTo>
                <a:lnTo>
                  <a:pt x="1837124" y="1841571"/>
                </a:lnTo>
                <a:lnTo>
                  <a:pt x="1665852" y="1826765"/>
                </a:lnTo>
                <a:lnTo>
                  <a:pt x="1499712" y="1806450"/>
                </a:lnTo>
                <a:lnTo>
                  <a:pt x="1339269" y="1780865"/>
                </a:lnTo>
                <a:lnTo>
                  <a:pt x="1185087" y="1750248"/>
                </a:lnTo>
                <a:lnTo>
                  <a:pt x="1037731" y="1714838"/>
                </a:lnTo>
                <a:lnTo>
                  <a:pt x="897764" y="1674873"/>
                </a:lnTo>
                <a:lnTo>
                  <a:pt x="765752" y="1630592"/>
                </a:lnTo>
                <a:lnTo>
                  <a:pt x="642259" y="1582233"/>
                </a:lnTo>
                <a:lnTo>
                  <a:pt x="527848" y="1530035"/>
                </a:lnTo>
                <a:lnTo>
                  <a:pt x="423085" y="1474237"/>
                </a:lnTo>
                <a:lnTo>
                  <a:pt x="328533" y="1415076"/>
                </a:lnTo>
                <a:lnTo>
                  <a:pt x="244757" y="1352792"/>
                </a:lnTo>
                <a:lnTo>
                  <a:pt x="172321" y="1287623"/>
                </a:lnTo>
                <a:lnTo>
                  <a:pt x="111790" y="1219807"/>
                </a:lnTo>
                <a:lnTo>
                  <a:pt x="63728" y="1149584"/>
                </a:lnTo>
                <a:lnTo>
                  <a:pt x="28700" y="1077191"/>
                </a:lnTo>
                <a:lnTo>
                  <a:pt x="7269" y="1002867"/>
                </a:lnTo>
                <a:lnTo>
                  <a:pt x="0" y="9268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F0F3727-1F99-4F55-849B-73E89B605912}"/>
              </a:ext>
            </a:extLst>
          </p:cNvPr>
          <p:cNvSpPr txBox="1"/>
          <p:nvPr/>
        </p:nvSpPr>
        <p:spPr>
          <a:xfrm>
            <a:off x="7542584" y="2751836"/>
            <a:ext cx="144970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7495">
              <a:lnSpc>
                <a:spcPts val="3790"/>
              </a:lnSpc>
            </a:pPr>
            <a:r>
              <a:rPr sz="3200" spc="-1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p 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A486560-EEC9-4001-BE43-D385467229FF}"/>
              </a:ext>
            </a:extLst>
          </p:cNvPr>
          <p:cNvSpPr/>
          <p:nvPr/>
        </p:nvSpPr>
        <p:spPr>
          <a:xfrm>
            <a:off x="806669" y="1603542"/>
            <a:ext cx="6303010" cy="3108960"/>
          </a:xfrm>
          <a:custGeom>
            <a:avLst/>
            <a:gdLst/>
            <a:ahLst/>
            <a:cxnLst/>
            <a:rect l="l" t="t" r="r" b="b"/>
            <a:pathLst>
              <a:path w="6303009" h="3108960">
                <a:moveTo>
                  <a:pt x="0" y="1554394"/>
                </a:moveTo>
                <a:lnTo>
                  <a:pt x="10446" y="1426909"/>
                </a:lnTo>
                <a:lnTo>
                  <a:pt x="41246" y="1302263"/>
                </a:lnTo>
                <a:lnTo>
                  <a:pt x="91589" y="1180855"/>
                </a:lnTo>
                <a:lnTo>
                  <a:pt x="160662" y="1063085"/>
                </a:lnTo>
                <a:lnTo>
                  <a:pt x="247655" y="949353"/>
                </a:lnTo>
                <a:lnTo>
                  <a:pt x="351757" y="840060"/>
                </a:lnTo>
                <a:lnTo>
                  <a:pt x="472157" y="735605"/>
                </a:lnTo>
                <a:lnTo>
                  <a:pt x="608044" y="636389"/>
                </a:lnTo>
                <a:lnTo>
                  <a:pt x="758606" y="542811"/>
                </a:lnTo>
                <a:lnTo>
                  <a:pt x="923034" y="455271"/>
                </a:lnTo>
                <a:lnTo>
                  <a:pt x="1100515" y="374170"/>
                </a:lnTo>
                <a:lnTo>
                  <a:pt x="1290238" y="299907"/>
                </a:lnTo>
                <a:lnTo>
                  <a:pt x="1491393" y="232883"/>
                </a:lnTo>
                <a:lnTo>
                  <a:pt x="1703169" y="173498"/>
                </a:lnTo>
                <a:lnTo>
                  <a:pt x="1924754" y="122151"/>
                </a:lnTo>
                <a:lnTo>
                  <a:pt x="2155338" y="79244"/>
                </a:lnTo>
                <a:lnTo>
                  <a:pt x="2394108" y="45174"/>
                </a:lnTo>
                <a:lnTo>
                  <a:pt x="2640256" y="20344"/>
                </a:lnTo>
                <a:lnTo>
                  <a:pt x="2892968" y="5152"/>
                </a:lnTo>
                <a:lnTo>
                  <a:pt x="3151435" y="0"/>
                </a:lnTo>
                <a:lnTo>
                  <a:pt x="3409901" y="5152"/>
                </a:lnTo>
                <a:lnTo>
                  <a:pt x="3662614" y="20344"/>
                </a:lnTo>
                <a:lnTo>
                  <a:pt x="3908761" y="45174"/>
                </a:lnTo>
                <a:lnTo>
                  <a:pt x="4147532" y="79244"/>
                </a:lnTo>
                <a:lnTo>
                  <a:pt x="4378116" y="122151"/>
                </a:lnTo>
                <a:lnTo>
                  <a:pt x="4599701" y="173498"/>
                </a:lnTo>
                <a:lnTo>
                  <a:pt x="4811477" y="232883"/>
                </a:lnTo>
                <a:lnTo>
                  <a:pt x="5012632" y="299907"/>
                </a:lnTo>
                <a:lnTo>
                  <a:pt x="5202355" y="374170"/>
                </a:lnTo>
                <a:lnTo>
                  <a:pt x="5379836" y="455271"/>
                </a:lnTo>
                <a:lnTo>
                  <a:pt x="5544264" y="542811"/>
                </a:lnTo>
                <a:lnTo>
                  <a:pt x="5694826" y="636389"/>
                </a:lnTo>
                <a:lnTo>
                  <a:pt x="5830713" y="735605"/>
                </a:lnTo>
                <a:lnTo>
                  <a:pt x="5951113" y="840060"/>
                </a:lnTo>
                <a:lnTo>
                  <a:pt x="6055215" y="949353"/>
                </a:lnTo>
                <a:lnTo>
                  <a:pt x="6142208" y="1063085"/>
                </a:lnTo>
                <a:lnTo>
                  <a:pt x="6211281" y="1180855"/>
                </a:lnTo>
                <a:lnTo>
                  <a:pt x="6261624" y="1302263"/>
                </a:lnTo>
                <a:lnTo>
                  <a:pt x="6292424" y="1426909"/>
                </a:lnTo>
                <a:lnTo>
                  <a:pt x="6302871" y="1554394"/>
                </a:lnTo>
                <a:lnTo>
                  <a:pt x="6292424" y="1681878"/>
                </a:lnTo>
                <a:lnTo>
                  <a:pt x="6261624" y="1806524"/>
                </a:lnTo>
                <a:lnTo>
                  <a:pt x="6211281" y="1927932"/>
                </a:lnTo>
                <a:lnTo>
                  <a:pt x="6142208" y="2045702"/>
                </a:lnTo>
                <a:lnTo>
                  <a:pt x="6055215" y="2159434"/>
                </a:lnTo>
                <a:lnTo>
                  <a:pt x="5951113" y="2268727"/>
                </a:lnTo>
                <a:lnTo>
                  <a:pt x="5830713" y="2373182"/>
                </a:lnTo>
                <a:lnTo>
                  <a:pt x="5694826" y="2472398"/>
                </a:lnTo>
                <a:lnTo>
                  <a:pt x="5544264" y="2565976"/>
                </a:lnTo>
                <a:lnTo>
                  <a:pt x="5379836" y="2653516"/>
                </a:lnTo>
                <a:lnTo>
                  <a:pt x="5202355" y="2734617"/>
                </a:lnTo>
                <a:lnTo>
                  <a:pt x="5012632" y="2808880"/>
                </a:lnTo>
                <a:lnTo>
                  <a:pt x="4811477" y="2875904"/>
                </a:lnTo>
                <a:lnTo>
                  <a:pt x="4599701" y="2935289"/>
                </a:lnTo>
                <a:lnTo>
                  <a:pt x="4378116" y="2986636"/>
                </a:lnTo>
                <a:lnTo>
                  <a:pt x="4147532" y="3029543"/>
                </a:lnTo>
                <a:lnTo>
                  <a:pt x="3908761" y="3063613"/>
                </a:lnTo>
                <a:lnTo>
                  <a:pt x="3662614" y="3088443"/>
                </a:lnTo>
                <a:lnTo>
                  <a:pt x="3409901" y="3103635"/>
                </a:lnTo>
                <a:lnTo>
                  <a:pt x="3151435" y="3108788"/>
                </a:lnTo>
                <a:lnTo>
                  <a:pt x="2892968" y="3103635"/>
                </a:lnTo>
                <a:lnTo>
                  <a:pt x="2640256" y="3088443"/>
                </a:lnTo>
                <a:lnTo>
                  <a:pt x="2394108" y="3063613"/>
                </a:lnTo>
                <a:lnTo>
                  <a:pt x="2155338" y="3029543"/>
                </a:lnTo>
                <a:lnTo>
                  <a:pt x="1924754" y="2986636"/>
                </a:lnTo>
                <a:lnTo>
                  <a:pt x="1703169" y="2935289"/>
                </a:lnTo>
                <a:lnTo>
                  <a:pt x="1491393" y="2875904"/>
                </a:lnTo>
                <a:lnTo>
                  <a:pt x="1290238" y="2808880"/>
                </a:lnTo>
                <a:lnTo>
                  <a:pt x="1100515" y="2734617"/>
                </a:lnTo>
                <a:lnTo>
                  <a:pt x="923034" y="2653516"/>
                </a:lnTo>
                <a:lnTo>
                  <a:pt x="758606" y="2565976"/>
                </a:lnTo>
                <a:lnTo>
                  <a:pt x="608044" y="2472398"/>
                </a:lnTo>
                <a:lnTo>
                  <a:pt x="472157" y="2373182"/>
                </a:lnTo>
                <a:lnTo>
                  <a:pt x="351757" y="2268727"/>
                </a:lnTo>
                <a:lnTo>
                  <a:pt x="247655" y="2159434"/>
                </a:lnTo>
                <a:lnTo>
                  <a:pt x="160662" y="2045702"/>
                </a:lnTo>
                <a:lnTo>
                  <a:pt x="91589" y="1927932"/>
                </a:lnTo>
                <a:lnTo>
                  <a:pt x="41246" y="1806524"/>
                </a:lnTo>
                <a:lnTo>
                  <a:pt x="10446" y="1681878"/>
                </a:lnTo>
                <a:lnTo>
                  <a:pt x="0" y="155439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5D18D17-1242-4763-ACFB-704B7819CFF0}"/>
              </a:ext>
            </a:extLst>
          </p:cNvPr>
          <p:cNvSpPr txBox="1"/>
          <p:nvPr/>
        </p:nvSpPr>
        <p:spPr>
          <a:xfrm>
            <a:off x="2501765" y="2779268"/>
            <a:ext cx="168719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8295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mpu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9FD1728-8B64-41E6-A8F1-38E872CFCC2C}"/>
              </a:ext>
            </a:extLst>
          </p:cNvPr>
          <p:cNvSpPr/>
          <p:nvPr/>
        </p:nvSpPr>
        <p:spPr>
          <a:xfrm>
            <a:off x="4856774" y="1603542"/>
            <a:ext cx="6303010" cy="3235325"/>
          </a:xfrm>
          <a:custGeom>
            <a:avLst/>
            <a:gdLst/>
            <a:ahLst/>
            <a:cxnLst/>
            <a:rect l="l" t="t" r="r" b="b"/>
            <a:pathLst>
              <a:path w="6303009" h="3235325">
                <a:moveTo>
                  <a:pt x="0" y="1617638"/>
                </a:moveTo>
                <a:lnTo>
                  <a:pt x="10446" y="1484966"/>
                </a:lnTo>
                <a:lnTo>
                  <a:pt x="41246" y="1355248"/>
                </a:lnTo>
                <a:lnTo>
                  <a:pt x="91589" y="1228900"/>
                </a:lnTo>
                <a:lnTo>
                  <a:pt x="160662" y="1106339"/>
                </a:lnTo>
                <a:lnTo>
                  <a:pt x="247655" y="987980"/>
                </a:lnTo>
                <a:lnTo>
                  <a:pt x="351757" y="874240"/>
                </a:lnTo>
                <a:lnTo>
                  <a:pt x="472157" y="765535"/>
                </a:lnTo>
                <a:lnTo>
                  <a:pt x="608044" y="662282"/>
                </a:lnTo>
                <a:lnTo>
                  <a:pt x="758606" y="564896"/>
                </a:lnTo>
                <a:lnTo>
                  <a:pt x="923034" y="473795"/>
                </a:lnTo>
                <a:lnTo>
                  <a:pt x="1100515" y="389394"/>
                </a:lnTo>
                <a:lnTo>
                  <a:pt x="1290238" y="312110"/>
                </a:lnTo>
                <a:lnTo>
                  <a:pt x="1491393" y="242359"/>
                </a:lnTo>
                <a:lnTo>
                  <a:pt x="1703169" y="180557"/>
                </a:lnTo>
                <a:lnTo>
                  <a:pt x="1924754" y="127122"/>
                </a:lnTo>
                <a:lnTo>
                  <a:pt x="2155338" y="82468"/>
                </a:lnTo>
                <a:lnTo>
                  <a:pt x="2394108" y="47012"/>
                </a:lnTo>
                <a:lnTo>
                  <a:pt x="2640256" y="21172"/>
                </a:lnTo>
                <a:lnTo>
                  <a:pt x="2892968" y="5362"/>
                </a:lnTo>
                <a:lnTo>
                  <a:pt x="3151435" y="0"/>
                </a:lnTo>
                <a:lnTo>
                  <a:pt x="3409901" y="5362"/>
                </a:lnTo>
                <a:lnTo>
                  <a:pt x="3662614" y="21172"/>
                </a:lnTo>
                <a:lnTo>
                  <a:pt x="3908761" y="47012"/>
                </a:lnTo>
                <a:lnTo>
                  <a:pt x="4147532" y="82468"/>
                </a:lnTo>
                <a:lnTo>
                  <a:pt x="4378116" y="127122"/>
                </a:lnTo>
                <a:lnTo>
                  <a:pt x="4599701" y="180557"/>
                </a:lnTo>
                <a:lnTo>
                  <a:pt x="4811477" y="242359"/>
                </a:lnTo>
                <a:lnTo>
                  <a:pt x="5012632" y="312110"/>
                </a:lnTo>
                <a:lnTo>
                  <a:pt x="5202355" y="389394"/>
                </a:lnTo>
                <a:lnTo>
                  <a:pt x="5379836" y="473795"/>
                </a:lnTo>
                <a:lnTo>
                  <a:pt x="5544264" y="564896"/>
                </a:lnTo>
                <a:lnTo>
                  <a:pt x="5694826" y="662282"/>
                </a:lnTo>
                <a:lnTo>
                  <a:pt x="5830713" y="765535"/>
                </a:lnTo>
                <a:lnTo>
                  <a:pt x="5951113" y="874240"/>
                </a:lnTo>
                <a:lnTo>
                  <a:pt x="6055215" y="987980"/>
                </a:lnTo>
                <a:lnTo>
                  <a:pt x="6142208" y="1106339"/>
                </a:lnTo>
                <a:lnTo>
                  <a:pt x="6211281" y="1228900"/>
                </a:lnTo>
                <a:lnTo>
                  <a:pt x="6261624" y="1355248"/>
                </a:lnTo>
                <a:lnTo>
                  <a:pt x="6292424" y="1484966"/>
                </a:lnTo>
                <a:lnTo>
                  <a:pt x="6302871" y="1617638"/>
                </a:lnTo>
                <a:lnTo>
                  <a:pt x="6292424" y="1750309"/>
                </a:lnTo>
                <a:lnTo>
                  <a:pt x="6261624" y="1880027"/>
                </a:lnTo>
                <a:lnTo>
                  <a:pt x="6211281" y="2006375"/>
                </a:lnTo>
                <a:lnTo>
                  <a:pt x="6142208" y="2128936"/>
                </a:lnTo>
                <a:lnTo>
                  <a:pt x="6055215" y="2247295"/>
                </a:lnTo>
                <a:lnTo>
                  <a:pt x="5951113" y="2361035"/>
                </a:lnTo>
                <a:lnTo>
                  <a:pt x="5830713" y="2469740"/>
                </a:lnTo>
                <a:lnTo>
                  <a:pt x="5694826" y="2572994"/>
                </a:lnTo>
                <a:lnTo>
                  <a:pt x="5544264" y="2670379"/>
                </a:lnTo>
                <a:lnTo>
                  <a:pt x="5379836" y="2761480"/>
                </a:lnTo>
                <a:lnTo>
                  <a:pt x="5202355" y="2845881"/>
                </a:lnTo>
                <a:lnTo>
                  <a:pt x="5012632" y="2923165"/>
                </a:lnTo>
                <a:lnTo>
                  <a:pt x="4811477" y="2992916"/>
                </a:lnTo>
                <a:lnTo>
                  <a:pt x="4599701" y="3054718"/>
                </a:lnTo>
                <a:lnTo>
                  <a:pt x="4378116" y="3108154"/>
                </a:lnTo>
                <a:lnTo>
                  <a:pt x="4147532" y="3152807"/>
                </a:lnTo>
                <a:lnTo>
                  <a:pt x="3908761" y="3188263"/>
                </a:lnTo>
                <a:lnTo>
                  <a:pt x="3662614" y="3214103"/>
                </a:lnTo>
                <a:lnTo>
                  <a:pt x="3409901" y="3229913"/>
                </a:lnTo>
                <a:lnTo>
                  <a:pt x="3151435" y="3235276"/>
                </a:lnTo>
                <a:lnTo>
                  <a:pt x="2892968" y="3229913"/>
                </a:lnTo>
                <a:lnTo>
                  <a:pt x="2640256" y="3214103"/>
                </a:lnTo>
                <a:lnTo>
                  <a:pt x="2394108" y="3188263"/>
                </a:lnTo>
                <a:lnTo>
                  <a:pt x="2155338" y="3152807"/>
                </a:lnTo>
                <a:lnTo>
                  <a:pt x="1924754" y="3108154"/>
                </a:lnTo>
                <a:lnTo>
                  <a:pt x="1703169" y="3054718"/>
                </a:lnTo>
                <a:lnTo>
                  <a:pt x="1491393" y="2992916"/>
                </a:lnTo>
                <a:lnTo>
                  <a:pt x="1290238" y="2923165"/>
                </a:lnTo>
                <a:lnTo>
                  <a:pt x="1100515" y="2845881"/>
                </a:lnTo>
                <a:lnTo>
                  <a:pt x="923034" y="2761480"/>
                </a:lnTo>
                <a:lnTo>
                  <a:pt x="758606" y="2670379"/>
                </a:lnTo>
                <a:lnTo>
                  <a:pt x="608044" y="2572994"/>
                </a:lnTo>
                <a:lnTo>
                  <a:pt x="472157" y="2469740"/>
                </a:lnTo>
                <a:lnTo>
                  <a:pt x="351757" y="2361035"/>
                </a:lnTo>
                <a:lnTo>
                  <a:pt x="247655" y="2247295"/>
                </a:lnTo>
                <a:lnTo>
                  <a:pt x="160662" y="2128936"/>
                </a:lnTo>
                <a:lnTo>
                  <a:pt x="91589" y="2006375"/>
                </a:lnTo>
                <a:lnTo>
                  <a:pt x="41246" y="1880027"/>
                </a:lnTo>
                <a:lnTo>
                  <a:pt x="10446" y="1750309"/>
                </a:lnTo>
                <a:lnTo>
                  <a:pt x="0" y="161763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635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40A925B-6625-4580-93AA-062335D65B81}"/>
              </a:ext>
            </a:extLst>
          </p:cNvPr>
          <p:cNvSpPr/>
          <p:nvPr/>
        </p:nvSpPr>
        <p:spPr>
          <a:xfrm>
            <a:off x="5585603" y="2424022"/>
            <a:ext cx="1527175" cy="1600200"/>
          </a:xfrm>
          <a:custGeom>
            <a:avLst/>
            <a:gdLst/>
            <a:ahLst/>
            <a:cxnLst/>
            <a:rect l="l" t="t" r="r" b="b"/>
            <a:pathLst>
              <a:path w="1527175" h="1600200">
                <a:moveTo>
                  <a:pt x="1125747" y="0"/>
                </a:moveTo>
                <a:lnTo>
                  <a:pt x="866954" y="64698"/>
                </a:lnTo>
                <a:lnTo>
                  <a:pt x="668547" y="142335"/>
                </a:lnTo>
                <a:lnTo>
                  <a:pt x="396815" y="280358"/>
                </a:lnTo>
                <a:lnTo>
                  <a:pt x="194094" y="418381"/>
                </a:lnTo>
                <a:lnTo>
                  <a:pt x="38818" y="634041"/>
                </a:lnTo>
                <a:lnTo>
                  <a:pt x="0" y="793630"/>
                </a:lnTo>
                <a:lnTo>
                  <a:pt x="4312" y="901461"/>
                </a:lnTo>
                <a:lnTo>
                  <a:pt x="73324" y="1069675"/>
                </a:lnTo>
                <a:lnTo>
                  <a:pt x="168215" y="1177505"/>
                </a:lnTo>
                <a:lnTo>
                  <a:pt x="267418" y="1272396"/>
                </a:lnTo>
                <a:lnTo>
                  <a:pt x="435634" y="1367287"/>
                </a:lnTo>
                <a:lnTo>
                  <a:pt x="715991" y="1513935"/>
                </a:lnTo>
                <a:lnTo>
                  <a:pt x="901459" y="1565694"/>
                </a:lnTo>
                <a:lnTo>
                  <a:pt x="1000664" y="1600199"/>
                </a:lnTo>
                <a:lnTo>
                  <a:pt x="1160252" y="1479430"/>
                </a:lnTo>
                <a:lnTo>
                  <a:pt x="1293962" y="1319841"/>
                </a:lnTo>
                <a:lnTo>
                  <a:pt x="1436298" y="1108494"/>
                </a:lnTo>
                <a:lnTo>
                  <a:pt x="1496683" y="910087"/>
                </a:lnTo>
                <a:lnTo>
                  <a:pt x="1526875" y="750498"/>
                </a:lnTo>
                <a:lnTo>
                  <a:pt x="1505309" y="552090"/>
                </a:lnTo>
                <a:lnTo>
                  <a:pt x="1453551" y="405441"/>
                </a:lnTo>
                <a:lnTo>
                  <a:pt x="1311215" y="189781"/>
                </a:lnTo>
                <a:lnTo>
                  <a:pt x="1177505" y="43133"/>
                </a:lnTo>
                <a:lnTo>
                  <a:pt x="11257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F7007B2-FFA0-44E4-91D4-5D0E1DA94569}"/>
              </a:ext>
            </a:extLst>
          </p:cNvPr>
          <p:cNvSpPr/>
          <p:nvPr/>
        </p:nvSpPr>
        <p:spPr>
          <a:xfrm>
            <a:off x="5585603" y="2424022"/>
            <a:ext cx="1527175" cy="1600200"/>
          </a:xfrm>
          <a:custGeom>
            <a:avLst/>
            <a:gdLst/>
            <a:ahLst/>
            <a:cxnLst/>
            <a:rect l="l" t="t" r="r" b="b"/>
            <a:pathLst>
              <a:path w="1527175" h="1600200">
                <a:moveTo>
                  <a:pt x="1125747" y="0"/>
                </a:moveTo>
                <a:lnTo>
                  <a:pt x="866954" y="64698"/>
                </a:lnTo>
                <a:lnTo>
                  <a:pt x="668547" y="142335"/>
                </a:lnTo>
                <a:lnTo>
                  <a:pt x="396815" y="280358"/>
                </a:lnTo>
                <a:lnTo>
                  <a:pt x="194094" y="418381"/>
                </a:lnTo>
                <a:lnTo>
                  <a:pt x="38819" y="634041"/>
                </a:lnTo>
                <a:lnTo>
                  <a:pt x="0" y="793630"/>
                </a:lnTo>
                <a:lnTo>
                  <a:pt x="4313" y="901460"/>
                </a:lnTo>
                <a:lnTo>
                  <a:pt x="73324" y="1069675"/>
                </a:lnTo>
                <a:lnTo>
                  <a:pt x="168215" y="1177505"/>
                </a:lnTo>
                <a:lnTo>
                  <a:pt x="267419" y="1272396"/>
                </a:lnTo>
                <a:lnTo>
                  <a:pt x="435634" y="1367286"/>
                </a:lnTo>
                <a:lnTo>
                  <a:pt x="715992" y="1513935"/>
                </a:lnTo>
                <a:lnTo>
                  <a:pt x="901460" y="1565694"/>
                </a:lnTo>
                <a:lnTo>
                  <a:pt x="1000664" y="1600200"/>
                </a:lnTo>
                <a:lnTo>
                  <a:pt x="1160253" y="1479430"/>
                </a:lnTo>
                <a:lnTo>
                  <a:pt x="1293962" y="1319841"/>
                </a:lnTo>
                <a:lnTo>
                  <a:pt x="1436298" y="1108494"/>
                </a:lnTo>
                <a:lnTo>
                  <a:pt x="1496683" y="910086"/>
                </a:lnTo>
                <a:lnTo>
                  <a:pt x="1526875" y="750498"/>
                </a:lnTo>
                <a:lnTo>
                  <a:pt x="1505309" y="552090"/>
                </a:lnTo>
                <a:lnTo>
                  <a:pt x="1453551" y="405441"/>
                </a:lnTo>
                <a:lnTo>
                  <a:pt x="1311215" y="189781"/>
                </a:lnTo>
                <a:lnTo>
                  <a:pt x="1177505" y="43132"/>
                </a:lnTo>
                <a:lnTo>
                  <a:pt x="1125747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451DEEF-53DE-430F-98CE-C73E2636008C}"/>
              </a:ext>
            </a:extLst>
          </p:cNvPr>
          <p:cNvSpPr/>
          <p:nvPr/>
        </p:nvSpPr>
        <p:spPr>
          <a:xfrm>
            <a:off x="574964" y="346363"/>
            <a:ext cx="11042650" cy="5749925"/>
          </a:xfrm>
          <a:custGeom>
            <a:avLst/>
            <a:gdLst/>
            <a:ahLst/>
            <a:cxnLst/>
            <a:rect l="l" t="t" r="r" b="b"/>
            <a:pathLst>
              <a:path w="11042650" h="5749925">
                <a:moveTo>
                  <a:pt x="0" y="2874818"/>
                </a:moveTo>
                <a:lnTo>
                  <a:pt x="18302" y="2639038"/>
                </a:lnTo>
                <a:lnTo>
                  <a:pt x="72261" y="2408507"/>
                </a:lnTo>
                <a:lnTo>
                  <a:pt x="160456" y="2183966"/>
                </a:lnTo>
                <a:lnTo>
                  <a:pt x="281466" y="1966153"/>
                </a:lnTo>
                <a:lnTo>
                  <a:pt x="433870" y="1755809"/>
                </a:lnTo>
                <a:lnTo>
                  <a:pt x="616248" y="1553673"/>
                </a:lnTo>
                <a:lnTo>
                  <a:pt x="827178" y="1360486"/>
                </a:lnTo>
                <a:lnTo>
                  <a:pt x="1065239" y="1176987"/>
                </a:lnTo>
                <a:lnTo>
                  <a:pt x="1329011" y="1003917"/>
                </a:lnTo>
                <a:lnTo>
                  <a:pt x="1617074" y="842014"/>
                </a:lnTo>
                <a:lnTo>
                  <a:pt x="1928004" y="692020"/>
                </a:lnTo>
                <a:lnTo>
                  <a:pt x="2260383" y="554673"/>
                </a:lnTo>
                <a:lnTo>
                  <a:pt x="2612789" y="430713"/>
                </a:lnTo>
                <a:lnTo>
                  <a:pt x="2983802" y="320881"/>
                </a:lnTo>
                <a:lnTo>
                  <a:pt x="3371999" y="225917"/>
                </a:lnTo>
                <a:lnTo>
                  <a:pt x="3775961" y="146560"/>
                </a:lnTo>
                <a:lnTo>
                  <a:pt x="4194267" y="83549"/>
                </a:lnTo>
                <a:lnTo>
                  <a:pt x="4625495" y="37626"/>
                </a:lnTo>
                <a:lnTo>
                  <a:pt x="5068225" y="9529"/>
                </a:lnTo>
                <a:lnTo>
                  <a:pt x="5521036" y="0"/>
                </a:lnTo>
                <a:lnTo>
                  <a:pt x="5973846" y="9529"/>
                </a:lnTo>
                <a:lnTo>
                  <a:pt x="6416576" y="37626"/>
                </a:lnTo>
                <a:lnTo>
                  <a:pt x="6847804" y="83549"/>
                </a:lnTo>
                <a:lnTo>
                  <a:pt x="7266110" y="146560"/>
                </a:lnTo>
                <a:lnTo>
                  <a:pt x="7670072" y="225917"/>
                </a:lnTo>
                <a:lnTo>
                  <a:pt x="8058270" y="320881"/>
                </a:lnTo>
                <a:lnTo>
                  <a:pt x="8429282" y="430713"/>
                </a:lnTo>
                <a:lnTo>
                  <a:pt x="8781688" y="554673"/>
                </a:lnTo>
                <a:lnTo>
                  <a:pt x="9114067" y="692020"/>
                </a:lnTo>
                <a:lnTo>
                  <a:pt x="9424998" y="842014"/>
                </a:lnTo>
                <a:lnTo>
                  <a:pt x="9713060" y="1003917"/>
                </a:lnTo>
                <a:lnTo>
                  <a:pt x="9976832" y="1176987"/>
                </a:lnTo>
                <a:lnTo>
                  <a:pt x="10214894" y="1360486"/>
                </a:lnTo>
                <a:lnTo>
                  <a:pt x="10425824" y="1553673"/>
                </a:lnTo>
                <a:lnTo>
                  <a:pt x="10608201" y="1755809"/>
                </a:lnTo>
                <a:lnTo>
                  <a:pt x="10760606" y="1966153"/>
                </a:lnTo>
                <a:lnTo>
                  <a:pt x="10881616" y="2183966"/>
                </a:lnTo>
                <a:lnTo>
                  <a:pt x="10969811" y="2408507"/>
                </a:lnTo>
                <a:lnTo>
                  <a:pt x="11023770" y="2639038"/>
                </a:lnTo>
                <a:lnTo>
                  <a:pt x="11042072" y="2874818"/>
                </a:lnTo>
                <a:lnTo>
                  <a:pt x="11023770" y="3110597"/>
                </a:lnTo>
                <a:lnTo>
                  <a:pt x="10969811" y="3341128"/>
                </a:lnTo>
                <a:lnTo>
                  <a:pt x="10881616" y="3565670"/>
                </a:lnTo>
                <a:lnTo>
                  <a:pt x="10760606" y="3783483"/>
                </a:lnTo>
                <a:lnTo>
                  <a:pt x="10608201" y="3993827"/>
                </a:lnTo>
                <a:lnTo>
                  <a:pt x="10425824" y="4195963"/>
                </a:lnTo>
                <a:lnTo>
                  <a:pt x="10214894" y="4389150"/>
                </a:lnTo>
                <a:lnTo>
                  <a:pt x="9976832" y="4572648"/>
                </a:lnTo>
                <a:lnTo>
                  <a:pt x="9713060" y="4745719"/>
                </a:lnTo>
                <a:lnTo>
                  <a:pt x="9424998" y="4907622"/>
                </a:lnTo>
                <a:lnTo>
                  <a:pt x="9114067" y="5057616"/>
                </a:lnTo>
                <a:lnTo>
                  <a:pt x="8781688" y="5194963"/>
                </a:lnTo>
                <a:lnTo>
                  <a:pt x="8429282" y="5318923"/>
                </a:lnTo>
                <a:lnTo>
                  <a:pt x="8058270" y="5428755"/>
                </a:lnTo>
                <a:lnTo>
                  <a:pt x="7670072" y="5523719"/>
                </a:lnTo>
                <a:lnTo>
                  <a:pt x="7266110" y="5603076"/>
                </a:lnTo>
                <a:lnTo>
                  <a:pt x="6847804" y="5666087"/>
                </a:lnTo>
                <a:lnTo>
                  <a:pt x="6416576" y="5712010"/>
                </a:lnTo>
                <a:lnTo>
                  <a:pt x="5973846" y="5740107"/>
                </a:lnTo>
                <a:lnTo>
                  <a:pt x="5521036" y="5749637"/>
                </a:lnTo>
                <a:lnTo>
                  <a:pt x="5068225" y="5740107"/>
                </a:lnTo>
                <a:lnTo>
                  <a:pt x="4625495" y="5712010"/>
                </a:lnTo>
                <a:lnTo>
                  <a:pt x="4194267" y="5666087"/>
                </a:lnTo>
                <a:lnTo>
                  <a:pt x="3775961" y="5603076"/>
                </a:lnTo>
                <a:lnTo>
                  <a:pt x="3371999" y="5523719"/>
                </a:lnTo>
                <a:lnTo>
                  <a:pt x="2983802" y="5428755"/>
                </a:lnTo>
                <a:lnTo>
                  <a:pt x="2612789" y="5318923"/>
                </a:lnTo>
                <a:lnTo>
                  <a:pt x="2260383" y="5194963"/>
                </a:lnTo>
                <a:lnTo>
                  <a:pt x="1928004" y="5057616"/>
                </a:lnTo>
                <a:lnTo>
                  <a:pt x="1617074" y="4907622"/>
                </a:lnTo>
                <a:lnTo>
                  <a:pt x="1329011" y="4745719"/>
                </a:lnTo>
                <a:lnTo>
                  <a:pt x="1065239" y="4572648"/>
                </a:lnTo>
                <a:lnTo>
                  <a:pt x="827178" y="4389150"/>
                </a:lnTo>
                <a:lnTo>
                  <a:pt x="616248" y="4195963"/>
                </a:lnTo>
                <a:lnTo>
                  <a:pt x="433870" y="3993827"/>
                </a:lnTo>
                <a:lnTo>
                  <a:pt x="281466" y="3783483"/>
                </a:lnTo>
                <a:lnTo>
                  <a:pt x="160456" y="3565670"/>
                </a:lnTo>
                <a:lnTo>
                  <a:pt x="72261" y="3341128"/>
                </a:lnTo>
                <a:lnTo>
                  <a:pt x="18302" y="3110597"/>
                </a:lnTo>
                <a:lnTo>
                  <a:pt x="0" y="287481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03039A1-DE0A-4981-88EB-A323BB227ED0}"/>
              </a:ext>
            </a:extLst>
          </p:cNvPr>
          <p:cNvSpPr txBox="1"/>
          <p:nvPr/>
        </p:nvSpPr>
        <p:spPr>
          <a:xfrm>
            <a:off x="4395182" y="566419"/>
            <a:ext cx="34016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lli</a:t>
            </a:r>
            <a:r>
              <a:rPr sz="3200" spc="-4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1BCD66A-BC09-4CE4-886B-11DF2E9894CE}"/>
              </a:ext>
            </a:extLst>
          </p:cNvPr>
          <p:cNvSpPr txBox="1"/>
          <p:nvPr/>
        </p:nvSpPr>
        <p:spPr>
          <a:xfrm>
            <a:off x="6798940" y="1825244"/>
            <a:ext cx="29794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Ma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7A14365-E63C-4B55-B95E-6BC13F6FA97E}"/>
              </a:ext>
            </a:extLst>
          </p:cNvPr>
          <p:cNvSpPr/>
          <p:nvPr/>
        </p:nvSpPr>
        <p:spPr>
          <a:xfrm>
            <a:off x="5579732" y="2311566"/>
            <a:ext cx="4385945" cy="1854200"/>
          </a:xfrm>
          <a:custGeom>
            <a:avLst/>
            <a:gdLst/>
            <a:ahLst/>
            <a:cxnLst/>
            <a:rect l="l" t="t" r="r" b="b"/>
            <a:pathLst>
              <a:path w="4385945" h="1854200">
                <a:moveTo>
                  <a:pt x="0" y="926851"/>
                </a:moveTo>
                <a:lnTo>
                  <a:pt x="7269" y="850834"/>
                </a:lnTo>
                <a:lnTo>
                  <a:pt x="28700" y="776510"/>
                </a:lnTo>
                <a:lnTo>
                  <a:pt x="63728" y="704117"/>
                </a:lnTo>
                <a:lnTo>
                  <a:pt x="111790" y="633894"/>
                </a:lnTo>
                <a:lnTo>
                  <a:pt x="172321" y="566078"/>
                </a:lnTo>
                <a:lnTo>
                  <a:pt x="244757" y="500909"/>
                </a:lnTo>
                <a:lnTo>
                  <a:pt x="328533" y="438625"/>
                </a:lnTo>
                <a:lnTo>
                  <a:pt x="423085" y="379464"/>
                </a:lnTo>
                <a:lnTo>
                  <a:pt x="527848" y="323666"/>
                </a:lnTo>
                <a:lnTo>
                  <a:pt x="642259" y="271468"/>
                </a:lnTo>
                <a:lnTo>
                  <a:pt x="765752" y="223109"/>
                </a:lnTo>
                <a:lnTo>
                  <a:pt x="897764" y="178828"/>
                </a:lnTo>
                <a:lnTo>
                  <a:pt x="1037731" y="138863"/>
                </a:lnTo>
                <a:lnTo>
                  <a:pt x="1185087" y="103453"/>
                </a:lnTo>
                <a:lnTo>
                  <a:pt x="1339269" y="72836"/>
                </a:lnTo>
                <a:lnTo>
                  <a:pt x="1499712" y="47251"/>
                </a:lnTo>
                <a:lnTo>
                  <a:pt x="1665852" y="26936"/>
                </a:lnTo>
                <a:lnTo>
                  <a:pt x="1837124" y="12130"/>
                </a:lnTo>
                <a:lnTo>
                  <a:pt x="2012965" y="3072"/>
                </a:lnTo>
                <a:lnTo>
                  <a:pt x="2192810" y="0"/>
                </a:lnTo>
                <a:lnTo>
                  <a:pt x="2372654" y="3072"/>
                </a:lnTo>
                <a:lnTo>
                  <a:pt x="2548495" y="12130"/>
                </a:lnTo>
                <a:lnTo>
                  <a:pt x="2719767" y="26936"/>
                </a:lnTo>
                <a:lnTo>
                  <a:pt x="2885907" y="47251"/>
                </a:lnTo>
                <a:lnTo>
                  <a:pt x="3046350" y="72836"/>
                </a:lnTo>
                <a:lnTo>
                  <a:pt x="3200532" y="103453"/>
                </a:lnTo>
                <a:lnTo>
                  <a:pt x="3347888" y="138863"/>
                </a:lnTo>
                <a:lnTo>
                  <a:pt x="3487854" y="178828"/>
                </a:lnTo>
                <a:lnTo>
                  <a:pt x="3619867" y="223109"/>
                </a:lnTo>
                <a:lnTo>
                  <a:pt x="3743360" y="271468"/>
                </a:lnTo>
                <a:lnTo>
                  <a:pt x="3857771" y="323666"/>
                </a:lnTo>
                <a:lnTo>
                  <a:pt x="3962534" y="379464"/>
                </a:lnTo>
                <a:lnTo>
                  <a:pt x="4057086" y="438625"/>
                </a:lnTo>
                <a:lnTo>
                  <a:pt x="4140862" y="500909"/>
                </a:lnTo>
                <a:lnTo>
                  <a:pt x="4213298" y="566078"/>
                </a:lnTo>
                <a:lnTo>
                  <a:pt x="4273829" y="633894"/>
                </a:lnTo>
                <a:lnTo>
                  <a:pt x="4321891" y="704117"/>
                </a:lnTo>
                <a:lnTo>
                  <a:pt x="4356919" y="776510"/>
                </a:lnTo>
                <a:lnTo>
                  <a:pt x="4378350" y="850834"/>
                </a:lnTo>
                <a:lnTo>
                  <a:pt x="4385620" y="926851"/>
                </a:lnTo>
                <a:lnTo>
                  <a:pt x="4378350" y="1002867"/>
                </a:lnTo>
                <a:lnTo>
                  <a:pt x="4356919" y="1077191"/>
                </a:lnTo>
                <a:lnTo>
                  <a:pt x="4321891" y="1149584"/>
                </a:lnTo>
                <a:lnTo>
                  <a:pt x="4273829" y="1219807"/>
                </a:lnTo>
                <a:lnTo>
                  <a:pt x="4213298" y="1287623"/>
                </a:lnTo>
                <a:lnTo>
                  <a:pt x="4140862" y="1352792"/>
                </a:lnTo>
                <a:lnTo>
                  <a:pt x="4057086" y="1415076"/>
                </a:lnTo>
                <a:lnTo>
                  <a:pt x="3962534" y="1474237"/>
                </a:lnTo>
                <a:lnTo>
                  <a:pt x="3857771" y="1530035"/>
                </a:lnTo>
                <a:lnTo>
                  <a:pt x="3743360" y="1582233"/>
                </a:lnTo>
                <a:lnTo>
                  <a:pt x="3619867" y="1630592"/>
                </a:lnTo>
                <a:lnTo>
                  <a:pt x="3487854" y="1674873"/>
                </a:lnTo>
                <a:lnTo>
                  <a:pt x="3347888" y="1714838"/>
                </a:lnTo>
                <a:lnTo>
                  <a:pt x="3200532" y="1750248"/>
                </a:lnTo>
                <a:lnTo>
                  <a:pt x="3046350" y="1780865"/>
                </a:lnTo>
                <a:lnTo>
                  <a:pt x="2885907" y="1806450"/>
                </a:lnTo>
                <a:lnTo>
                  <a:pt x="2719767" y="1826765"/>
                </a:lnTo>
                <a:lnTo>
                  <a:pt x="2548495" y="1841571"/>
                </a:lnTo>
                <a:lnTo>
                  <a:pt x="2372654" y="1850629"/>
                </a:lnTo>
                <a:lnTo>
                  <a:pt x="2192810" y="1853702"/>
                </a:lnTo>
                <a:lnTo>
                  <a:pt x="2012965" y="1850629"/>
                </a:lnTo>
                <a:lnTo>
                  <a:pt x="1837124" y="1841571"/>
                </a:lnTo>
                <a:lnTo>
                  <a:pt x="1665852" y="1826765"/>
                </a:lnTo>
                <a:lnTo>
                  <a:pt x="1499712" y="1806450"/>
                </a:lnTo>
                <a:lnTo>
                  <a:pt x="1339269" y="1780865"/>
                </a:lnTo>
                <a:lnTo>
                  <a:pt x="1185087" y="1750248"/>
                </a:lnTo>
                <a:lnTo>
                  <a:pt x="1037731" y="1714838"/>
                </a:lnTo>
                <a:lnTo>
                  <a:pt x="897764" y="1674873"/>
                </a:lnTo>
                <a:lnTo>
                  <a:pt x="765752" y="1630592"/>
                </a:lnTo>
                <a:lnTo>
                  <a:pt x="642259" y="1582233"/>
                </a:lnTo>
                <a:lnTo>
                  <a:pt x="527848" y="1530035"/>
                </a:lnTo>
                <a:lnTo>
                  <a:pt x="423085" y="1474237"/>
                </a:lnTo>
                <a:lnTo>
                  <a:pt x="328533" y="1415076"/>
                </a:lnTo>
                <a:lnTo>
                  <a:pt x="244757" y="1352792"/>
                </a:lnTo>
                <a:lnTo>
                  <a:pt x="172321" y="1287623"/>
                </a:lnTo>
                <a:lnTo>
                  <a:pt x="111790" y="1219807"/>
                </a:lnTo>
                <a:lnTo>
                  <a:pt x="63728" y="1149584"/>
                </a:lnTo>
                <a:lnTo>
                  <a:pt x="28700" y="1077191"/>
                </a:lnTo>
                <a:lnTo>
                  <a:pt x="7269" y="1002867"/>
                </a:lnTo>
                <a:lnTo>
                  <a:pt x="0" y="9268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63E5DE6-5BBE-4B0D-8FAD-612007261B4C}"/>
              </a:ext>
            </a:extLst>
          </p:cNvPr>
          <p:cNvSpPr txBox="1"/>
          <p:nvPr/>
        </p:nvSpPr>
        <p:spPr>
          <a:xfrm>
            <a:off x="7542584" y="2751836"/>
            <a:ext cx="144970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7495">
              <a:lnSpc>
                <a:spcPts val="3790"/>
              </a:lnSpc>
            </a:pPr>
            <a:r>
              <a:rPr sz="3200" spc="-1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p 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1CB2C7D-5696-40E2-B8A4-DC406F0274D3}"/>
              </a:ext>
            </a:extLst>
          </p:cNvPr>
          <p:cNvSpPr/>
          <p:nvPr/>
        </p:nvSpPr>
        <p:spPr>
          <a:xfrm>
            <a:off x="806669" y="1603542"/>
            <a:ext cx="6303010" cy="3108960"/>
          </a:xfrm>
          <a:custGeom>
            <a:avLst/>
            <a:gdLst/>
            <a:ahLst/>
            <a:cxnLst/>
            <a:rect l="l" t="t" r="r" b="b"/>
            <a:pathLst>
              <a:path w="6303009" h="3108960">
                <a:moveTo>
                  <a:pt x="0" y="1554394"/>
                </a:moveTo>
                <a:lnTo>
                  <a:pt x="10446" y="1426909"/>
                </a:lnTo>
                <a:lnTo>
                  <a:pt x="41246" y="1302263"/>
                </a:lnTo>
                <a:lnTo>
                  <a:pt x="91589" y="1180855"/>
                </a:lnTo>
                <a:lnTo>
                  <a:pt x="160662" y="1063085"/>
                </a:lnTo>
                <a:lnTo>
                  <a:pt x="247655" y="949353"/>
                </a:lnTo>
                <a:lnTo>
                  <a:pt x="351757" y="840060"/>
                </a:lnTo>
                <a:lnTo>
                  <a:pt x="472157" y="735605"/>
                </a:lnTo>
                <a:lnTo>
                  <a:pt x="608044" y="636389"/>
                </a:lnTo>
                <a:lnTo>
                  <a:pt x="758606" y="542811"/>
                </a:lnTo>
                <a:lnTo>
                  <a:pt x="923034" y="455271"/>
                </a:lnTo>
                <a:lnTo>
                  <a:pt x="1100515" y="374170"/>
                </a:lnTo>
                <a:lnTo>
                  <a:pt x="1290238" y="299907"/>
                </a:lnTo>
                <a:lnTo>
                  <a:pt x="1491393" y="232883"/>
                </a:lnTo>
                <a:lnTo>
                  <a:pt x="1703169" y="173498"/>
                </a:lnTo>
                <a:lnTo>
                  <a:pt x="1924754" y="122151"/>
                </a:lnTo>
                <a:lnTo>
                  <a:pt x="2155338" y="79244"/>
                </a:lnTo>
                <a:lnTo>
                  <a:pt x="2394108" y="45174"/>
                </a:lnTo>
                <a:lnTo>
                  <a:pt x="2640256" y="20344"/>
                </a:lnTo>
                <a:lnTo>
                  <a:pt x="2892968" y="5152"/>
                </a:lnTo>
                <a:lnTo>
                  <a:pt x="3151435" y="0"/>
                </a:lnTo>
                <a:lnTo>
                  <a:pt x="3409901" y="5152"/>
                </a:lnTo>
                <a:lnTo>
                  <a:pt x="3662614" y="20344"/>
                </a:lnTo>
                <a:lnTo>
                  <a:pt x="3908761" y="45174"/>
                </a:lnTo>
                <a:lnTo>
                  <a:pt x="4147532" y="79244"/>
                </a:lnTo>
                <a:lnTo>
                  <a:pt x="4378116" y="122151"/>
                </a:lnTo>
                <a:lnTo>
                  <a:pt x="4599701" y="173498"/>
                </a:lnTo>
                <a:lnTo>
                  <a:pt x="4811477" y="232883"/>
                </a:lnTo>
                <a:lnTo>
                  <a:pt x="5012632" y="299907"/>
                </a:lnTo>
                <a:lnTo>
                  <a:pt x="5202355" y="374170"/>
                </a:lnTo>
                <a:lnTo>
                  <a:pt x="5379836" y="455271"/>
                </a:lnTo>
                <a:lnTo>
                  <a:pt x="5544264" y="542811"/>
                </a:lnTo>
                <a:lnTo>
                  <a:pt x="5694826" y="636389"/>
                </a:lnTo>
                <a:lnTo>
                  <a:pt x="5830713" y="735605"/>
                </a:lnTo>
                <a:lnTo>
                  <a:pt x="5951113" y="840060"/>
                </a:lnTo>
                <a:lnTo>
                  <a:pt x="6055215" y="949353"/>
                </a:lnTo>
                <a:lnTo>
                  <a:pt x="6142208" y="1063085"/>
                </a:lnTo>
                <a:lnTo>
                  <a:pt x="6211281" y="1180855"/>
                </a:lnTo>
                <a:lnTo>
                  <a:pt x="6261624" y="1302263"/>
                </a:lnTo>
                <a:lnTo>
                  <a:pt x="6292424" y="1426909"/>
                </a:lnTo>
                <a:lnTo>
                  <a:pt x="6302871" y="1554394"/>
                </a:lnTo>
                <a:lnTo>
                  <a:pt x="6292424" y="1681878"/>
                </a:lnTo>
                <a:lnTo>
                  <a:pt x="6261624" y="1806524"/>
                </a:lnTo>
                <a:lnTo>
                  <a:pt x="6211281" y="1927932"/>
                </a:lnTo>
                <a:lnTo>
                  <a:pt x="6142208" y="2045702"/>
                </a:lnTo>
                <a:lnTo>
                  <a:pt x="6055215" y="2159434"/>
                </a:lnTo>
                <a:lnTo>
                  <a:pt x="5951113" y="2268727"/>
                </a:lnTo>
                <a:lnTo>
                  <a:pt x="5830713" y="2373182"/>
                </a:lnTo>
                <a:lnTo>
                  <a:pt x="5694826" y="2472398"/>
                </a:lnTo>
                <a:lnTo>
                  <a:pt x="5544264" y="2565976"/>
                </a:lnTo>
                <a:lnTo>
                  <a:pt x="5379836" y="2653516"/>
                </a:lnTo>
                <a:lnTo>
                  <a:pt x="5202355" y="2734617"/>
                </a:lnTo>
                <a:lnTo>
                  <a:pt x="5012632" y="2808880"/>
                </a:lnTo>
                <a:lnTo>
                  <a:pt x="4811477" y="2875904"/>
                </a:lnTo>
                <a:lnTo>
                  <a:pt x="4599701" y="2935289"/>
                </a:lnTo>
                <a:lnTo>
                  <a:pt x="4378116" y="2986636"/>
                </a:lnTo>
                <a:lnTo>
                  <a:pt x="4147532" y="3029543"/>
                </a:lnTo>
                <a:lnTo>
                  <a:pt x="3908761" y="3063613"/>
                </a:lnTo>
                <a:lnTo>
                  <a:pt x="3662614" y="3088443"/>
                </a:lnTo>
                <a:lnTo>
                  <a:pt x="3409901" y="3103635"/>
                </a:lnTo>
                <a:lnTo>
                  <a:pt x="3151435" y="3108788"/>
                </a:lnTo>
                <a:lnTo>
                  <a:pt x="2892968" y="3103635"/>
                </a:lnTo>
                <a:lnTo>
                  <a:pt x="2640256" y="3088443"/>
                </a:lnTo>
                <a:lnTo>
                  <a:pt x="2394108" y="3063613"/>
                </a:lnTo>
                <a:lnTo>
                  <a:pt x="2155338" y="3029543"/>
                </a:lnTo>
                <a:lnTo>
                  <a:pt x="1924754" y="2986636"/>
                </a:lnTo>
                <a:lnTo>
                  <a:pt x="1703169" y="2935289"/>
                </a:lnTo>
                <a:lnTo>
                  <a:pt x="1491393" y="2875904"/>
                </a:lnTo>
                <a:lnTo>
                  <a:pt x="1290238" y="2808880"/>
                </a:lnTo>
                <a:lnTo>
                  <a:pt x="1100515" y="2734617"/>
                </a:lnTo>
                <a:lnTo>
                  <a:pt x="923034" y="2653516"/>
                </a:lnTo>
                <a:lnTo>
                  <a:pt x="758606" y="2565976"/>
                </a:lnTo>
                <a:lnTo>
                  <a:pt x="608044" y="2472398"/>
                </a:lnTo>
                <a:lnTo>
                  <a:pt x="472157" y="2373182"/>
                </a:lnTo>
                <a:lnTo>
                  <a:pt x="351757" y="2268727"/>
                </a:lnTo>
                <a:lnTo>
                  <a:pt x="247655" y="2159434"/>
                </a:lnTo>
                <a:lnTo>
                  <a:pt x="160662" y="2045702"/>
                </a:lnTo>
                <a:lnTo>
                  <a:pt x="91589" y="1927932"/>
                </a:lnTo>
                <a:lnTo>
                  <a:pt x="41246" y="1806524"/>
                </a:lnTo>
                <a:lnTo>
                  <a:pt x="10446" y="1681878"/>
                </a:lnTo>
                <a:lnTo>
                  <a:pt x="0" y="155439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CF8ECC7-E948-408B-BEEC-3C709F7FCFAF}"/>
              </a:ext>
            </a:extLst>
          </p:cNvPr>
          <p:cNvSpPr txBox="1"/>
          <p:nvPr/>
        </p:nvSpPr>
        <p:spPr>
          <a:xfrm>
            <a:off x="2501765" y="2779268"/>
            <a:ext cx="168719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8295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mpu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5ABFC73-9236-4C3F-9DF2-A3C7C8E2C4B4}"/>
              </a:ext>
            </a:extLst>
          </p:cNvPr>
          <p:cNvSpPr/>
          <p:nvPr/>
        </p:nvSpPr>
        <p:spPr>
          <a:xfrm>
            <a:off x="4856774" y="1603542"/>
            <a:ext cx="6303010" cy="3235325"/>
          </a:xfrm>
          <a:custGeom>
            <a:avLst/>
            <a:gdLst/>
            <a:ahLst/>
            <a:cxnLst/>
            <a:rect l="l" t="t" r="r" b="b"/>
            <a:pathLst>
              <a:path w="6303009" h="3235325">
                <a:moveTo>
                  <a:pt x="0" y="1617638"/>
                </a:moveTo>
                <a:lnTo>
                  <a:pt x="10446" y="1484966"/>
                </a:lnTo>
                <a:lnTo>
                  <a:pt x="41246" y="1355248"/>
                </a:lnTo>
                <a:lnTo>
                  <a:pt x="91589" y="1228900"/>
                </a:lnTo>
                <a:lnTo>
                  <a:pt x="160662" y="1106339"/>
                </a:lnTo>
                <a:lnTo>
                  <a:pt x="247655" y="987980"/>
                </a:lnTo>
                <a:lnTo>
                  <a:pt x="351757" y="874240"/>
                </a:lnTo>
                <a:lnTo>
                  <a:pt x="472157" y="765535"/>
                </a:lnTo>
                <a:lnTo>
                  <a:pt x="608044" y="662282"/>
                </a:lnTo>
                <a:lnTo>
                  <a:pt x="758606" y="564896"/>
                </a:lnTo>
                <a:lnTo>
                  <a:pt x="923034" y="473795"/>
                </a:lnTo>
                <a:lnTo>
                  <a:pt x="1100515" y="389394"/>
                </a:lnTo>
                <a:lnTo>
                  <a:pt x="1290238" y="312110"/>
                </a:lnTo>
                <a:lnTo>
                  <a:pt x="1491393" y="242359"/>
                </a:lnTo>
                <a:lnTo>
                  <a:pt x="1703169" y="180557"/>
                </a:lnTo>
                <a:lnTo>
                  <a:pt x="1924754" y="127122"/>
                </a:lnTo>
                <a:lnTo>
                  <a:pt x="2155338" y="82468"/>
                </a:lnTo>
                <a:lnTo>
                  <a:pt x="2394108" y="47012"/>
                </a:lnTo>
                <a:lnTo>
                  <a:pt x="2640256" y="21172"/>
                </a:lnTo>
                <a:lnTo>
                  <a:pt x="2892968" y="5362"/>
                </a:lnTo>
                <a:lnTo>
                  <a:pt x="3151435" y="0"/>
                </a:lnTo>
                <a:lnTo>
                  <a:pt x="3409901" y="5362"/>
                </a:lnTo>
                <a:lnTo>
                  <a:pt x="3662614" y="21172"/>
                </a:lnTo>
                <a:lnTo>
                  <a:pt x="3908761" y="47012"/>
                </a:lnTo>
                <a:lnTo>
                  <a:pt x="4147532" y="82468"/>
                </a:lnTo>
                <a:lnTo>
                  <a:pt x="4378116" y="127122"/>
                </a:lnTo>
                <a:lnTo>
                  <a:pt x="4599701" y="180557"/>
                </a:lnTo>
                <a:lnTo>
                  <a:pt x="4811477" y="242359"/>
                </a:lnTo>
                <a:lnTo>
                  <a:pt x="5012632" y="312110"/>
                </a:lnTo>
                <a:lnTo>
                  <a:pt x="5202355" y="389394"/>
                </a:lnTo>
                <a:lnTo>
                  <a:pt x="5379836" y="473795"/>
                </a:lnTo>
                <a:lnTo>
                  <a:pt x="5544264" y="564896"/>
                </a:lnTo>
                <a:lnTo>
                  <a:pt x="5694826" y="662282"/>
                </a:lnTo>
                <a:lnTo>
                  <a:pt x="5830713" y="765535"/>
                </a:lnTo>
                <a:lnTo>
                  <a:pt x="5951113" y="874240"/>
                </a:lnTo>
                <a:lnTo>
                  <a:pt x="6055215" y="987980"/>
                </a:lnTo>
                <a:lnTo>
                  <a:pt x="6142208" y="1106339"/>
                </a:lnTo>
                <a:lnTo>
                  <a:pt x="6211281" y="1228900"/>
                </a:lnTo>
                <a:lnTo>
                  <a:pt x="6261624" y="1355248"/>
                </a:lnTo>
                <a:lnTo>
                  <a:pt x="6292424" y="1484966"/>
                </a:lnTo>
                <a:lnTo>
                  <a:pt x="6302871" y="1617638"/>
                </a:lnTo>
                <a:lnTo>
                  <a:pt x="6292424" y="1750309"/>
                </a:lnTo>
                <a:lnTo>
                  <a:pt x="6261624" y="1880027"/>
                </a:lnTo>
                <a:lnTo>
                  <a:pt x="6211281" y="2006375"/>
                </a:lnTo>
                <a:lnTo>
                  <a:pt x="6142208" y="2128936"/>
                </a:lnTo>
                <a:lnTo>
                  <a:pt x="6055215" y="2247295"/>
                </a:lnTo>
                <a:lnTo>
                  <a:pt x="5951113" y="2361035"/>
                </a:lnTo>
                <a:lnTo>
                  <a:pt x="5830713" y="2469740"/>
                </a:lnTo>
                <a:lnTo>
                  <a:pt x="5694826" y="2572994"/>
                </a:lnTo>
                <a:lnTo>
                  <a:pt x="5544264" y="2670379"/>
                </a:lnTo>
                <a:lnTo>
                  <a:pt x="5379836" y="2761480"/>
                </a:lnTo>
                <a:lnTo>
                  <a:pt x="5202355" y="2845881"/>
                </a:lnTo>
                <a:lnTo>
                  <a:pt x="5012632" y="2923165"/>
                </a:lnTo>
                <a:lnTo>
                  <a:pt x="4811477" y="2992916"/>
                </a:lnTo>
                <a:lnTo>
                  <a:pt x="4599701" y="3054718"/>
                </a:lnTo>
                <a:lnTo>
                  <a:pt x="4378116" y="3108154"/>
                </a:lnTo>
                <a:lnTo>
                  <a:pt x="4147532" y="3152807"/>
                </a:lnTo>
                <a:lnTo>
                  <a:pt x="3908761" y="3188263"/>
                </a:lnTo>
                <a:lnTo>
                  <a:pt x="3662614" y="3214103"/>
                </a:lnTo>
                <a:lnTo>
                  <a:pt x="3409901" y="3229913"/>
                </a:lnTo>
                <a:lnTo>
                  <a:pt x="3151435" y="3235276"/>
                </a:lnTo>
                <a:lnTo>
                  <a:pt x="2892968" y="3229913"/>
                </a:lnTo>
                <a:lnTo>
                  <a:pt x="2640256" y="3214103"/>
                </a:lnTo>
                <a:lnTo>
                  <a:pt x="2394108" y="3188263"/>
                </a:lnTo>
                <a:lnTo>
                  <a:pt x="2155338" y="3152807"/>
                </a:lnTo>
                <a:lnTo>
                  <a:pt x="1924754" y="3108154"/>
                </a:lnTo>
                <a:lnTo>
                  <a:pt x="1703169" y="3054718"/>
                </a:lnTo>
                <a:lnTo>
                  <a:pt x="1491393" y="2992916"/>
                </a:lnTo>
                <a:lnTo>
                  <a:pt x="1290238" y="2923165"/>
                </a:lnTo>
                <a:lnTo>
                  <a:pt x="1100515" y="2845881"/>
                </a:lnTo>
                <a:lnTo>
                  <a:pt x="923034" y="2761480"/>
                </a:lnTo>
                <a:lnTo>
                  <a:pt x="758606" y="2670379"/>
                </a:lnTo>
                <a:lnTo>
                  <a:pt x="608044" y="2572994"/>
                </a:lnTo>
                <a:lnTo>
                  <a:pt x="472157" y="2469740"/>
                </a:lnTo>
                <a:lnTo>
                  <a:pt x="351757" y="2361035"/>
                </a:lnTo>
                <a:lnTo>
                  <a:pt x="247655" y="2247295"/>
                </a:lnTo>
                <a:lnTo>
                  <a:pt x="160662" y="2128936"/>
                </a:lnTo>
                <a:lnTo>
                  <a:pt x="91589" y="2006375"/>
                </a:lnTo>
                <a:lnTo>
                  <a:pt x="41246" y="1880027"/>
                </a:lnTo>
                <a:lnTo>
                  <a:pt x="10446" y="1750309"/>
                </a:lnTo>
                <a:lnTo>
                  <a:pt x="0" y="161763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D6365DC-4FC3-4B0F-AD48-F04C08652699}"/>
              </a:ext>
            </a:extLst>
          </p:cNvPr>
          <p:cNvSpPr txBox="1"/>
          <p:nvPr/>
        </p:nvSpPr>
        <p:spPr>
          <a:xfrm>
            <a:off x="9948146" y="273811"/>
            <a:ext cx="15608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19696AB-7AC0-4F48-8DB7-CD1281C5D927}"/>
              </a:ext>
            </a:extLst>
          </p:cNvPr>
          <p:cNvSpPr/>
          <p:nvPr/>
        </p:nvSpPr>
        <p:spPr>
          <a:xfrm>
            <a:off x="6490954" y="761998"/>
            <a:ext cx="4257040" cy="3026410"/>
          </a:xfrm>
          <a:custGeom>
            <a:avLst/>
            <a:gdLst/>
            <a:ahLst/>
            <a:cxnLst/>
            <a:rect l="l" t="t" r="r" b="b"/>
            <a:pathLst>
              <a:path w="4257040" h="3026410">
                <a:moveTo>
                  <a:pt x="114300" y="2911866"/>
                </a:moveTo>
                <a:lnTo>
                  <a:pt x="0" y="2969016"/>
                </a:lnTo>
                <a:lnTo>
                  <a:pt x="114300" y="3026166"/>
                </a:lnTo>
                <a:lnTo>
                  <a:pt x="114300" y="2988066"/>
                </a:lnTo>
                <a:lnTo>
                  <a:pt x="95253" y="2988066"/>
                </a:lnTo>
                <a:lnTo>
                  <a:pt x="95253" y="2949966"/>
                </a:lnTo>
                <a:lnTo>
                  <a:pt x="114300" y="2949966"/>
                </a:lnTo>
                <a:lnTo>
                  <a:pt x="114300" y="2911866"/>
                </a:lnTo>
                <a:close/>
              </a:path>
              <a:path w="4257040" h="3026410">
                <a:moveTo>
                  <a:pt x="114300" y="2949966"/>
                </a:moveTo>
                <a:lnTo>
                  <a:pt x="95253" y="2949966"/>
                </a:lnTo>
                <a:lnTo>
                  <a:pt x="95253" y="2988066"/>
                </a:lnTo>
                <a:lnTo>
                  <a:pt x="114300" y="2988066"/>
                </a:lnTo>
                <a:lnTo>
                  <a:pt x="114300" y="2949966"/>
                </a:lnTo>
                <a:close/>
              </a:path>
              <a:path w="4257040" h="3026410">
                <a:moveTo>
                  <a:pt x="4218398" y="2949966"/>
                </a:moveTo>
                <a:lnTo>
                  <a:pt x="114300" y="2949966"/>
                </a:lnTo>
                <a:lnTo>
                  <a:pt x="114300" y="2988066"/>
                </a:lnTo>
                <a:lnTo>
                  <a:pt x="4256498" y="2988066"/>
                </a:lnTo>
                <a:lnTo>
                  <a:pt x="4256498" y="2969016"/>
                </a:lnTo>
                <a:lnTo>
                  <a:pt x="4218398" y="2969016"/>
                </a:lnTo>
                <a:lnTo>
                  <a:pt x="4218398" y="2949966"/>
                </a:lnTo>
                <a:close/>
              </a:path>
              <a:path w="4257040" h="3026410">
                <a:moveTo>
                  <a:pt x="4256498" y="0"/>
                </a:moveTo>
                <a:lnTo>
                  <a:pt x="4218398" y="0"/>
                </a:lnTo>
                <a:lnTo>
                  <a:pt x="4218398" y="2969016"/>
                </a:lnTo>
                <a:lnTo>
                  <a:pt x="4237448" y="2949966"/>
                </a:lnTo>
                <a:lnTo>
                  <a:pt x="4256498" y="2949966"/>
                </a:lnTo>
                <a:lnTo>
                  <a:pt x="4256498" y="0"/>
                </a:lnTo>
                <a:close/>
              </a:path>
              <a:path w="4257040" h="3026410">
                <a:moveTo>
                  <a:pt x="4256498" y="2949966"/>
                </a:moveTo>
                <a:lnTo>
                  <a:pt x="4237448" y="2949966"/>
                </a:lnTo>
                <a:lnTo>
                  <a:pt x="4218398" y="2969016"/>
                </a:lnTo>
                <a:lnTo>
                  <a:pt x="4256498" y="2969016"/>
                </a:lnTo>
                <a:lnTo>
                  <a:pt x="4256498" y="2949966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539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07D1DE7-FA6E-4157-87B7-1EBC913DCC77}"/>
              </a:ext>
            </a:extLst>
          </p:cNvPr>
          <p:cNvSpPr/>
          <p:nvPr/>
        </p:nvSpPr>
        <p:spPr>
          <a:xfrm>
            <a:off x="5585603" y="2424022"/>
            <a:ext cx="1527175" cy="1600200"/>
          </a:xfrm>
          <a:custGeom>
            <a:avLst/>
            <a:gdLst/>
            <a:ahLst/>
            <a:cxnLst/>
            <a:rect l="l" t="t" r="r" b="b"/>
            <a:pathLst>
              <a:path w="1527175" h="1600200">
                <a:moveTo>
                  <a:pt x="1125747" y="0"/>
                </a:moveTo>
                <a:lnTo>
                  <a:pt x="866954" y="64698"/>
                </a:lnTo>
                <a:lnTo>
                  <a:pt x="668547" y="142335"/>
                </a:lnTo>
                <a:lnTo>
                  <a:pt x="396815" y="280358"/>
                </a:lnTo>
                <a:lnTo>
                  <a:pt x="194094" y="418381"/>
                </a:lnTo>
                <a:lnTo>
                  <a:pt x="38818" y="634041"/>
                </a:lnTo>
                <a:lnTo>
                  <a:pt x="0" y="793630"/>
                </a:lnTo>
                <a:lnTo>
                  <a:pt x="4312" y="901461"/>
                </a:lnTo>
                <a:lnTo>
                  <a:pt x="73324" y="1069675"/>
                </a:lnTo>
                <a:lnTo>
                  <a:pt x="168215" y="1177505"/>
                </a:lnTo>
                <a:lnTo>
                  <a:pt x="267418" y="1272396"/>
                </a:lnTo>
                <a:lnTo>
                  <a:pt x="435634" y="1367287"/>
                </a:lnTo>
                <a:lnTo>
                  <a:pt x="715991" y="1513935"/>
                </a:lnTo>
                <a:lnTo>
                  <a:pt x="901459" y="1565694"/>
                </a:lnTo>
                <a:lnTo>
                  <a:pt x="1000664" y="1600199"/>
                </a:lnTo>
                <a:lnTo>
                  <a:pt x="1160252" y="1479430"/>
                </a:lnTo>
                <a:lnTo>
                  <a:pt x="1293962" y="1319841"/>
                </a:lnTo>
                <a:lnTo>
                  <a:pt x="1436298" y="1108494"/>
                </a:lnTo>
                <a:lnTo>
                  <a:pt x="1496683" y="910087"/>
                </a:lnTo>
                <a:lnTo>
                  <a:pt x="1526875" y="750498"/>
                </a:lnTo>
                <a:lnTo>
                  <a:pt x="1505309" y="552090"/>
                </a:lnTo>
                <a:lnTo>
                  <a:pt x="1453551" y="405441"/>
                </a:lnTo>
                <a:lnTo>
                  <a:pt x="1311215" y="189781"/>
                </a:lnTo>
                <a:lnTo>
                  <a:pt x="1177505" y="43133"/>
                </a:lnTo>
                <a:lnTo>
                  <a:pt x="11257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C7FEEC7-B212-4246-9756-6BDB4BBD8CB1}"/>
              </a:ext>
            </a:extLst>
          </p:cNvPr>
          <p:cNvSpPr/>
          <p:nvPr/>
        </p:nvSpPr>
        <p:spPr>
          <a:xfrm>
            <a:off x="5585603" y="2424022"/>
            <a:ext cx="1527175" cy="1600200"/>
          </a:xfrm>
          <a:custGeom>
            <a:avLst/>
            <a:gdLst/>
            <a:ahLst/>
            <a:cxnLst/>
            <a:rect l="l" t="t" r="r" b="b"/>
            <a:pathLst>
              <a:path w="1527175" h="1600200">
                <a:moveTo>
                  <a:pt x="1125747" y="0"/>
                </a:moveTo>
                <a:lnTo>
                  <a:pt x="866954" y="64698"/>
                </a:lnTo>
                <a:lnTo>
                  <a:pt x="668547" y="142335"/>
                </a:lnTo>
                <a:lnTo>
                  <a:pt x="396815" y="280358"/>
                </a:lnTo>
                <a:lnTo>
                  <a:pt x="194094" y="418381"/>
                </a:lnTo>
                <a:lnTo>
                  <a:pt x="38819" y="634041"/>
                </a:lnTo>
                <a:lnTo>
                  <a:pt x="0" y="793630"/>
                </a:lnTo>
                <a:lnTo>
                  <a:pt x="4313" y="901460"/>
                </a:lnTo>
                <a:lnTo>
                  <a:pt x="73324" y="1069675"/>
                </a:lnTo>
                <a:lnTo>
                  <a:pt x="168215" y="1177505"/>
                </a:lnTo>
                <a:lnTo>
                  <a:pt x="267419" y="1272396"/>
                </a:lnTo>
                <a:lnTo>
                  <a:pt x="435634" y="1367286"/>
                </a:lnTo>
                <a:lnTo>
                  <a:pt x="715992" y="1513935"/>
                </a:lnTo>
                <a:lnTo>
                  <a:pt x="901460" y="1565694"/>
                </a:lnTo>
                <a:lnTo>
                  <a:pt x="1000664" y="1600200"/>
                </a:lnTo>
                <a:lnTo>
                  <a:pt x="1160253" y="1479430"/>
                </a:lnTo>
                <a:lnTo>
                  <a:pt x="1293962" y="1319841"/>
                </a:lnTo>
                <a:lnTo>
                  <a:pt x="1436298" y="1108494"/>
                </a:lnTo>
                <a:lnTo>
                  <a:pt x="1496683" y="910086"/>
                </a:lnTo>
                <a:lnTo>
                  <a:pt x="1526875" y="750498"/>
                </a:lnTo>
                <a:lnTo>
                  <a:pt x="1505309" y="552090"/>
                </a:lnTo>
                <a:lnTo>
                  <a:pt x="1453551" y="405441"/>
                </a:lnTo>
                <a:lnTo>
                  <a:pt x="1311215" y="189781"/>
                </a:lnTo>
                <a:lnTo>
                  <a:pt x="1177505" y="43132"/>
                </a:lnTo>
                <a:lnTo>
                  <a:pt x="1125747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F07126F-351D-4295-A8DB-4FAE99AAA5CA}"/>
              </a:ext>
            </a:extLst>
          </p:cNvPr>
          <p:cNvSpPr txBox="1"/>
          <p:nvPr/>
        </p:nvSpPr>
        <p:spPr>
          <a:xfrm>
            <a:off x="9948146" y="273811"/>
            <a:ext cx="15608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49A07EF-654C-485D-AAD1-6E45866BE3FB}"/>
              </a:ext>
            </a:extLst>
          </p:cNvPr>
          <p:cNvSpPr/>
          <p:nvPr/>
        </p:nvSpPr>
        <p:spPr>
          <a:xfrm>
            <a:off x="6490954" y="761998"/>
            <a:ext cx="4257040" cy="3026410"/>
          </a:xfrm>
          <a:custGeom>
            <a:avLst/>
            <a:gdLst/>
            <a:ahLst/>
            <a:cxnLst/>
            <a:rect l="l" t="t" r="r" b="b"/>
            <a:pathLst>
              <a:path w="4257040" h="3026410">
                <a:moveTo>
                  <a:pt x="114300" y="2911866"/>
                </a:moveTo>
                <a:lnTo>
                  <a:pt x="0" y="2969016"/>
                </a:lnTo>
                <a:lnTo>
                  <a:pt x="114300" y="3026166"/>
                </a:lnTo>
                <a:lnTo>
                  <a:pt x="114300" y="2988066"/>
                </a:lnTo>
                <a:lnTo>
                  <a:pt x="95253" y="2988066"/>
                </a:lnTo>
                <a:lnTo>
                  <a:pt x="95253" y="2949966"/>
                </a:lnTo>
                <a:lnTo>
                  <a:pt x="114300" y="2949966"/>
                </a:lnTo>
                <a:lnTo>
                  <a:pt x="114300" y="2911866"/>
                </a:lnTo>
                <a:close/>
              </a:path>
              <a:path w="4257040" h="3026410">
                <a:moveTo>
                  <a:pt x="114300" y="2949966"/>
                </a:moveTo>
                <a:lnTo>
                  <a:pt x="95253" y="2949966"/>
                </a:lnTo>
                <a:lnTo>
                  <a:pt x="95253" y="2988066"/>
                </a:lnTo>
                <a:lnTo>
                  <a:pt x="114300" y="2988066"/>
                </a:lnTo>
                <a:lnTo>
                  <a:pt x="114300" y="2949966"/>
                </a:lnTo>
                <a:close/>
              </a:path>
              <a:path w="4257040" h="3026410">
                <a:moveTo>
                  <a:pt x="4218398" y="2949966"/>
                </a:moveTo>
                <a:lnTo>
                  <a:pt x="114300" y="2949966"/>
                </a:lnTo>
                <a:lnTo>
                  <a:pt x="114300" y="2988066"/>
                </a:lnTo>
                <a:lnTo>
                  <a:pt x="4256498" y="2988066"/>
                </a:lnTo>
                <a:lnTo>
                  <a:pt x="4256498" y="2969016"/>
                </a:lnTo>
                <a:lnTo>
                  <a:pt x="4218398" y="2969016"/>
                </a:lnTo>
                <a:lnTo>
                  <a:pt x="4218398" y="2949966"/>
                </a:lnTo>
                <a:close/>
              </a:path>
              <a:path w="4257040" h="3026410">
                <a:moveTo>
                  <a:pt x="4256498" y="0"/>
                </a:moveTo>
                <a:lnTo>
                  <a:pt x="4218398" y="0"/>
                </a:lnTo>
                <a:lnTo>
                  <a:pt x="4218398" y="2969016"/>
                </a:lnTo>
                <a:lnTo>
                  <a:pt x="4237448" y="2949966"/>
                </a:lnTo>
                <a:lnTo>
                  <a:pt x="4256498" y="2949966"/>
                </a:lnTo>
                <a:lnTo>
                  <a:pt x="4256498" y="0"/>
                </a:lnTo>
                <a:close/>
              </a:path>
              <a:path w="4257040" h="3026410">
                <a:moveTo>
                  <a:pt x="4256498" y="2949966"/>
                </a:moveTo>
                <a:lnTo>
                  <a:pt x="4237448" y="2949966"/>
                </a:lnTo>
                <a:lnTo>
                  <a:pt x="4218398" y="2969016"/>
                </a:lnTo>
                <a:lnTo>
                  <a:pt x="4256498" y="2969016"/>
                </a:lnTo>
                <a:lnTo>
                  <a:pt x="4256498" y="2949966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126C5B2-E15C-4694-B8D0-23F7C081AE7F}"/>
              </a:ext>
            </a:extLst>
          </p:cNvPr>
          <p:cNvSpPr/>
          <p:nvPr/>
        </p:nvSpPr>
        <p:spPr>
          <a:xfrm>
            <a:off x="574964" y="346363"/>
            <a:ext cx="11042650" cy="5749925"/>
          </a:xfrm>
          <a:custGeom>
            <a:avLst/>
            <a:gdLst/>
            <a:ahLst/>
            <a:cxnLst/>
            <a:rect l="l" t="t" r="r" b="b"/>
            <a:pathLst>
              <a:path w="11042650" h="5749925">
                <a:moveTo>
                  <a:pt x="0" y="2874818"/>
                </a:moveTo>
                <a:lnTo>
                  <a:pt x="18302" y="2639038"/>
                </a:lnTo>
                <a:lnTo>
                  <a:pt x="72261" y="2408507"/>
                </a:lnTo>
                <a:lnTo>
                  <a:pt x="160456" y="2183966"/>
                </a:lnTo>
                <a:lnTo>
                  <a:pt x="281466" y="1966153"/>
                </a:lnTo>
                <a:lnTo>
                  <a:pt x="433870" y="1755809"/>
                </a:lnTo>
                <a:lnTo>
                  <a:pt x="616248" y="1553673"/>
                </a:lnTo>
                <a:lnTo>
                  <a:pt x="827178" y="1360486"/>
                </a:lnTo>
                <a:lnTo>
                  <a:pt x="1065239" y="1176987"/>
                </a:lnTo>
                <a:lnTo>
                  <a:pt x="1329011" y="1003917"/>
                </a:lnTo>
                <a:lnTo>
                  <a:pt x="1617074" y="842014"/>
                </a:lnTo>
                <a:lnTo>
                  <a:pt x="1928004" y="692020"/>
                </a:lnTo>
                <a:lnTo>
                  <a:pt x="2260383" y="554673"/>
                </a:lnTo>
                <a:lnTo>
                  <a:pt x="2612789" y="430713"/>
                </a:lnTo>
                <a:lnTo>
                  <a:pt x="2983802" y="320881"/>
                </a:lnTo>
                <a:lnTo>
                  <a:pt x="3371999" y="225917"/>
                </a:lnTo>
                <a:lnTo>
                  <a:pt x="3775961" y="146560"/>
                </a:lnTo>
                <a:lnTo>
                  <a:pt x="4194267" y="83549"/>
                </a:lnTo>
                <a:lnTo>
                  <a:pt x="4625495" y="37626"/>
                </a:lnTo>
                <a:lnTo>
                  <a:pt x="5068225" y="9529"/>
                </a:lnTo>
                <a:lnTo>
                  <a:pt x="5521036" y="0"/>
                </a:lnTo>
                <a:lnTo>
                  <a:pt x="5973846" y="9529"/>
                </a:lnTo>
                <a:lnTo>
                  <a:pt x="6416576" y="37626"/>
                </a:lnTo>
                <a:lnTo>
                  <a:pt x="6847804" y="83549"/>
                </a:lnTo>
                <a:lnTo>
                  <a:pt x="7266110" y="146560"/>
                </a:lnTo>
                <a:lnTo>
                  <a:pt x="7670072" y="225917"/>
                </a:lnTo>
                <a:lnTo>
                  <a:pt x="8058270" y="320881"/>
                </a:lnTo>
                <a:lnTo>
                  <a:pt x="8429282" y="430713"/>
                </a:lnTo>
                <a:lnTo>
                  <a:pt x="8781688" y="554673"/>
                </a:lnTo>
                <a:lnTo>
                  <a:pt x="9114067" y="692020"/>
                </a:lnTo>
                <a:lnTo>
                  <a:pt x="9424998" y="842014"/>
                </a:lnTo>
                <a:lnTo>
                  <a:pt x="9713060" y="1003917"/>
                </a:lnTo>
                <a:lnTo>
                  <a:pt x="9976832" y="1176987"/>
                </a:lnTo>
                <a:lnTo>
                  <a:pt x="10214894" y="1360486"/>
                </a:lnTo>
                <a:lnTo>
                  <a:pt x="10425824" y="1553673"/>
                </a:lnTo>
                <a:lnTo>
                  <a:pt x="10608201" y="1755809"/>
                </a:lnTo>
                <a:lnTo>
                  <a:pt x="10760606" y="1966153"/>
                </a:lnTo>
                <a:lnTo>
                  <a:pt x="10881616" y="2183966"/>
                </a:lnTo>
                <a:lnTo>
                  <a:pt x="10969811" y="2408507"/>
                </a:lnTo>
                <a:lnTo>
                  <a:pt x="11023770" y="2639038"/>
                </a:lnTo>
                <a:lnTo>
                  <a:pt x="11042072" y="2874818"/>
                </a:lnTo>
                <a:lnTo>
                  <a:pt x="11023770" y="3110597"/>
                </a:lnTo>
                <a:lnTo>
                  <a:pt x="10969811" y="3341128"/>
                </a:lnTo>
                <a:lnTo>
                  <a:pt x="10881616" y="3565670"/>
                </a:lnTo>
                <a:lnTo>
                  <a:pt x="10760606" y="3783483"/>
                </a:lnTo>
                <a:lnTo>
                  <a:pt x="10608201" y="3993827"/>
                </a:lnTo>
                <a:lnTo>
                  <a:pt x="10425824" y="4195963"/>
                </a:lnTo>
                <a:lnTo>
                  <a:pt x="10214894" y="4389150"/>
                </a:lnTo>
                <a:lnTo>
                  <a:pt x="9976832" y="4572648"/>
                </a:lnTo>
                <a:lnTo>
                  <a:pt x="9713060" y="4745719"/>
                </a:lnTo>
                <a:lnTo>
                  <a:pt x="9424998" y="4907622"/>
                </a:lnTo>
                <a:lnTo>
                  <a:pt x="9114067" y="5057616"/>
                </a:lnTo>
                <a:lnTo>
                  <a:pt x="8781688" y="5194963"/>
                </a:lnTo>
                <a:lnTo>
                  <a:pt x="8429282" y="5318923"/>
                </a:lnTo>
                <a:lnTo>
                  <a:pt x="8058270" y="5428755"/>
                </a:lnTo>
                <a:lnTo>
                  <a:pt x="7670072" y="5523719"/>
                </a:lnTo>
                <a:lnTo>
                  <a:pt x="7266110" y="5603076"/>
                </a:lnTo>
                <a:lnTo>
                  <a:pt x="6847804" y="5666087"/>
                </a:lnTo>
                <a:lnTo>
                  <a:pt x="6416576" y="5712010"/>
                </a:lnTo>
                <a:lnTo>
                  <a:pt x="5973846" y="5740107"/>
                </a:lnTo>
                <a:lnTo>
                  <a:pt x="5521036" y="5749637"/>
                </a:lnTo>
                <a:lnTo>
                  <a:pt x="5068225" y="5740107"/>
                </a:lnTo>
                <a:lnTo>
                  <a:pt x="4625495" y="5712010"/>
                </a:lnTo>
                <a:lnTo>
                  <a:pt x="4194267" y="5666087"/>
                </a:lnTo>
                <a:lnTo>
                  <a:pt x="3775961" y="5603076"/>
                </a:lnTo>
                <a:lnTo>
                  <a:pt x="3371999" y="5523719"/>
                </a:lnTo>
                <a:lnTo>
                  <a:pt x="2983802" y="5428755"/>
                </a:lnTo>
                <a:lnTo>
                  <a:pt x="2612789" y="5318923"/>
                </a:lnTo>
                <a:lnTo>
                  <a:pt x="2260383" y="5194963"/>
                </a:lnTo>
                <a:lnTo>
                  <a:pt x="1928004" y="5057616"/>
                </a:lnTo>
                <a:lnTo>
                  <a:pt x="1617074" y="4907622"/>
                </a:lnTo>
                <a:lnTo>
                  <a:pt x="1329011" y="4745719"/>
                </a:lnTo>
                <a:lnTo>
                  <a:pt x="1065239" y="4572648"/>
                </a:lnTo>
                <a:lnTo>
                  <a:pt x="827178" y="4389150"/>
                </a:lnTo>
                <a:lnTo>
                  <a:pt x="616248" y="4195963"/>
                </a:lnTo>
                <a:lnTo>
                  <a:pt x="433870" y="3993827"/>
                </a:lnTo>
                <a:lnTo>
                  <a:pt x="281466" y="3783483"/>
                </a:lnTo>
                <a:lnTo>
                  <a:pt x="160456" y="3565670"/>
                </a:lnTo>
                <a:lnTo>
                  <a:pt x="72261" y="3341128"/>
                </a:lnTo>
                <a:lnTo>
                  <a:pt x="18302" y="3110597"/>
                </a:lnTo>
                <a:lnTo>
                  <a:pt x="0" y="287481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E9F9906-B014-4782-A0FB-C66ABBA8FDED}"/>
              </a:ext>
            </a:extLst>
          </p:cNvPr>
          <p:cNvSpPr txBox="1"/>
          <p:nvPr/>
        </p:nvSpPr>
        <p:spPr>
          <a:xfrm>
            <a:off x="4395182" y="566419"/>
            <a:ext cx="34016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lli</a:t>
            </a:r>
            <a:r>
              <a:rPr sz="3200" spc="-4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D2D9143-7624-4928-B011-55764A4BFB86}"/>
              </a:ext>
            </a:extLst>
          </p:cNvPr>
          <p:cNvSpPr/>
          <p:nvPr/>
        </p:nvSpPr>
        <p:spPr>
          <a:xfrm>
            <a:off x="4002611" y="3732436"/>
            <a:ext cx="4488815" cy="2138045"/>
          </a:xfrm>
          <a:custGeom>
            <a:avLst/>
            <a:gdLst/>
            <a:ahLst/>
            <a:cxnLst/>
            <a:rect l="l" t="t" r="r" b="b"/>
            <a:pathLst>
              <a:path w="4488815" h="2138045">
                <a:moveTo>
                  <a:pt x="12713" y="1707076"/>
                </a:moveTo>
                <a:lnTo>
                  <a:pt x="0" y="1634640"/>
                </a:lnTo>
                <a:lnTo>
                  <a:pt x="2146" y="1559647"/>
                </a:lnTo>
                <a:lnTo>
                  <a:pt x="18640" y="1482483"/>
                </a:lnTo>
                <a:lnTo>
                  <a:pt x="48972" y="1403533"/>
                </a:lnTo>
                <a:lnTo>
                  <a:pt x="92631" y="1323181"/>
                </a:lnTo>
                <a:lnTo>
                  <a:pt x="149104" y="1241813"/>
                </a:lnTo>
                <a:lnTo>
                  <a:pt x="217881" y="1159813"/>
                </a:lnTo>
                <a:lnTo>
                  <a:pt x="298450" y="1077567"/>
                </a:lnTo>
                <a:lnTo>
                  <a:pt x="390301" y="995459"/>
                </a:lnTo>
                <a:lnTo>
                  <a:pt x="492922" y="913874"/>
                </a:lnTo>
                <a:lnTo>
                  <a:pt x="605802" y="833197"/>
                </a:lnTo>
                <a:lnTo>
                  <a:pt x="728430" y="753813"/>
                </a:lnTo>
                <a:lnTo>
                  <a:pt x="860294" y="676107"/>
                </a:lnTo>
                <a:lnTo>
                  <a:pt x="1000884" y="600463"/>
                </a:lnTo>
                <a:lnTo>
                  <a:pt x="1149687" y="527268"/>
                </a:lnTo>
                <a:lnTo>
                  <a:pt x="1306194" y="456904"/>
                </a:lnTo>
                <a:lnTo>
                  <a:pt x="1469893" y="389759"/>
                </a:lnTo>
                <a:lnTo>
                  <a:pt x="1640272" y="326215"/>
                </a:lnTo>
                <a:lnTo>
                  <a:pt x="1816821" y="266659"/>
                </a:lnTo>
                <a:lnTo>
                  <a:pt x="1999027" y="211476"/>
                </a:lnTo>
                <a:lnTo>
                  <a:pt x="2182860" y="161977"/>
                </a:lnTo>
                <a:lnTo>
                  <a:pt x="2364201" y="119180"/>
                </a:lnTo>
                <a:lnTo>
                  <a:pt x="2542415" y="83030"/>
                </a:lnTo>
                <a:lnTo>
                  <a:pt x="2716862" y="53470"/>
                </a:lnTo>
                <a:lnTo>
                  <a:pt x="2886907" y="30443"/>
                </a:lnTo>
                <a:lnTo>
                  <a:pt x="3051911" y="13893"/>
                </a:lnTo>
                <a:lnTo>
                  <a:pt x="3211237" y="3764"/>
                </a:lnTo>
                <a:lnTo>
                  <a:pt x="3364247" y="0"/>
                </a:lnTo>
                <a:lnTo>
                  <a:pt x="3510305" y="2543"/>
                </a:lnTo>
                <a:lnTo>
                  <a:pt x="3648773" y="11337"/>
                </a:lnTo>
                <a:lnTo>
                  <a:pt x="3779013" y="26326"/>
                </a:lnTo>
                <a:lnTo>
                  <a:pt x="3900388" y="47454"/>
                </a:lnTo>
                <a:lnTo>
                  <a:pt x="4012261" y="74664"/>
                </a:lnTo>
                <a:lnTo>
                  <a:pt x="4113994" y="107900"/>
                </a:lnTo>
                <a:lnTo>
                  <a:pt x="4204950" y="147105"/>
                </a:lnTo>
                <a:lnTo>
                  <a:pt x="4284491" y="192224"/>
                </a:lnTo>
                <a:lnTo>
                  <a:pt x="4351980" y="243198"/>
                </a:lnTo>
                <a:lnTo>
                  <a:pt x="4406779" y="299973"/>
                </a:lnTo>
                <a:lnTo>
                  <a:pt x="4448252" y="362491"/>
                </a:lnTo>
                <a:lnTo>
                  <a:pt x="4475761" y="430696"/>
                </a:lnTo>
                <a:lnTo>
                  <a:pt x="4488474" y="503133"/>
                </a:lnTo>
                <a:lnTo>
                  <a:pt x="4486328" y="578125"/>
                </a:lnTo>
                <a:lnTo>
                  <a:pt x="4469833" y="655289"/>
                </a:lnTo>
                <a:lnTo>
                  <a:pt x="4439501" y="734239"/>
                </a:lnTo>
                <a:lnTo>
                  <a:pt x="4395843" y="814591"/>
                </a:lnTo>
                <a:lnTo>
                  <a:pt x="4339370" y="895959"/>
                </a:lnTo>
                <a:lnTo>
                  <a:pt x="4270593" y="977959"/>
                </a:lnTo>
                <a:lnTo>
                  <a:pt x="4190023" y="1060205"/>
                </a:lnTo>
                <a:lnTo>
                  <a:pt x="4098173" y="1142313"/>
                </a:lnTo>
                <a:lnTo>
                  <a:pt x="3995552" y="1223898"/>
                </a:lnTo>
                <a:lnTo>
                  <a:pt x="3882672" y="1304575"/>
                </a:lnTo>
                <a:lnTo>
                  <a:pt x="3760044" y="1383959"/>
                </a:lnTo>
                <a:lnTo>
                  <a:pt x="3628180" y="1461666"/>
                </a:lnTo>
                <a:lnTo>
                  <a:pt x="3487590" y="1537309"/>
                </a:lnTo>
                <a:lnTo>
                  <a:pt x="3338786" y="1610505"/>
                </a:lnTo>
                <a:lnTo>
                  <a:pt x="3182279" y="1680868"/>
                </a:lnTo>
                <a:lnTo>
                  <a:pt x="3018581" y="1748014"/>
                </a:lnTo>
                <a:lnTo>
                  <a:pt x="2848202" y="1811557"/>
                </a:lnTo>
                <a:lnTo>
                  <a:pt x="2671653" y="1871113"/>
                </a:lnTo>
                <a:lnTo>
                  <a:pt x="2489446" y="1926297"/>
                </a:lnTo>
                <a:lnTo>
                  <a:pt x="2305614" y="1975796"/>
                </a:lnTo>
                <a:lnTo>
                  <a:pt x="2124272" y="2018592"/>
                </a:lnTo>
                <a:lnTo>
                  <a:pt x="1946059" y="2054742"/>
                </a:lnTo>
                <a:lnTo>
                  <a:pt x="1771611" y="2084303"/>
                </a:lnTo>
                <a:lnTo>
                  <a:pt x="1601567" y="2107329"/>
                </a:lnTo>
                <a:lnTo>
                  <a:pt x="1436563" y="2123879"/>
                </a:lnTo>
                <a:lnTo>
                  <a:pt x="1277237" y="2134008"/>
                </a:lnTo>
                <a:lnTo>
                  <a:pt x="1124226" y="2137773"/>
                </a:lnTo>
                <a:lnTo>
                  <a:pt x="978168" y="2135230"/>
                </a:lnTo>
                <a:lnTo>
                  <a:pt x="839701" y="2126435"/>
                </a:lnTo>
                <a:lnTo>
                  <a:pt x="709460" y="2111446"/>
                </a:lnTo>
                <a:lnTo>
                  <a:pt x="588085" y="2090318"/>
                </a:lnTo>
                <a:lnTo>
                  <a:pt x="476213" y="2063108"/>
                </a:lnTo>
                <a:lnTo>
                  <a:pt x="374480" y="2029872"/>
                </a:lnTo>
                <a:lnTo>
                  <a:pt x="283524" y="1990667"/>
                </a:lnTo>
                <a:lnTo>
                  <a:pt x="203983" y="1945549"/>
                </a:lnTo>
                <a:lnTo>
                  <a:pt x="136494" y="1894574"/>
                </a:lnTo>
                <a:lnTo>
                  <a:pt x="81694" y="1837800"/>
                </a:lnTo>
                <a:lnTo>
                  <a:pt x="40221" y="1775282"/>
                </a:lnTo>
                <a:lnTo>
                  <a:pt x="12713" y="170707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C94D171-68C5-414D-91AF-9517C296BB36}"/>
              </a:ext>
            </a:extLst>
          </p:cNvPr>
          <p:cNvSpPr txBox="1"/>
          <p:nvPr/>
        </p:nvSpPr>
        <p:spPr>
          <a:xfrm>
            <a:off x="6798940" y="1825244"/>
            <a:ext cx="29794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Ma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598A21B-7541-4D96-AEAD-93E793547B69}"/>
              </a:ext>
            </a:extLst>
          </p:cNvPr>
          <p:cNvSpPr/>
          <p:nvPr/>
        </p:nvSpPr>
        <p:spPr>
          <a:xfrm>
            <a:off x="5579732" y="2311566"/>
            <a:ext cx="4385945" cy="1854200"/>
          </a:xfrm>
          <a:custGeom>
            <a:avLst/>
            <a:gdLst/>
            <a:ahLst/>
            <a:cxnLst/>
            <a:rect l="l" t="t" r="r" b="b"/>
            <a:pathLst>
              <a:path w="4385945" h="1854200">
                <a:moveTo>
                  <a:pt x="0" y="926851"/>
                </a:moveTo>
                <a:lnTo>
                  <a:pt x="7269" y="850834"/>
                </a:lnTo>
                <a:lnTo>
                  <a:pt x="28700" y="776510"/>
                </a:lnTo>
                <a:lnTo>
                  <a:pt x="63728" y="704117"/>
                </a:lnTo>
                <a:lnTo>
                  <a:pt x="111790" y="633894"/>
                </a:lnTo>
                <a:lnTo>
                  <a:pt x="172321" y="566078"/>
                </a:lnTo>
                <a:lnTo>
                  <a:pt x="244757" y="500909"/>
                </a:lnTo>
                <a:lnTo>
                  <a:pt x="328533" y="438625"/>
                </a:lnTo>
                <a:lnTo>
                  <a:pt x="423085" y="379464"/>
                </a:lnTo>
                <a:lnTo>
                  <a:pt x="527848" y="323666"/>
                </a:lnTo>
                <a:lnTo>
                  <a:pt x="642259" y="271468"/>
                </a:lnTo>
                <a:lnTo>
                  <a:pt x="765752" y="223109"/>
                </a:lnTo>
                <a:lnTo>
                  <a:pt x="897764" y="178828"/>
                </a:lnTo>
                <a:lnTo>
                  <a:pt x="1037731" y="138863"/>
                </a:lnTo>
                <a:lnTo>
                  <a:pt x="1185087" y="103453"/>
                </a:lnTo>
                <a:lnTo>
                  <a:pt x="1339269" y="72836"/>
                </a:lnTo>
                <a:lnTo>
                  <a:pt x="1499712" y="47251"/>
                </a:lnTo>
                <a:lnTo>
                  <a:pt x="1665852" y="26936"/>
                </a:lnTo>
                <a:lnTo>
                  <a:pt x="1837124" y="12130"/>
                </a:lnTo>
                <a:lnTo>
                  <a:pt x="2012965" y="3072"/>
                </a:lnTo>
                <a:lnTo>
                  <a:pt x="2192810" y="0"/>
                </a:lnTo>
                <a:lnTo>
                  <a:pt x="2372654" y="3072"/>
                </a:lnTo>
                <a:lnTo>
                  <a:pt x="2548495" y="12130"/>
                </a:lnTo>
                <a:lnTo>
                  <a:pt x="2719767" y="26936"/>
                </a:lnTo>
                <a:lnTo>
                  <a:pt x="2885907" y="47251"/>
                </a:lnTo>
                <a:lnTo>
                  <a:pt x="3046350" y="72836"/>
                </a:lnTo>
                <a:lnTo>
                  <a:pt x="3200532" y="103453"/>
                </a:lnTo>
                <a:lnTo>
                  <a:pt x="3347888" y="138863"/>
                </a:lnTo>
                <a:lnTo>
                  <a:pt x="3487854" y="178828"/>
                </a:lnTo>
                <a:lnTo>
                  <a:pt x="3619867" y="223109"/>
                </a:lnTo>
                <a:lnTo>
                  <a:pt x="3743360" y="271468"/>
                </a:lnTo>
                <a:lnTo>
                  <a:pt x="3857771" y="323666"/>
                </a:lnTo>
                <a:lnTo>
                  <a:pt x="3962534" y="379464"/>
                </a:lnTo>
                <a:lnTo>
                  <a:pt x="4057086" y="438625"/>
                </a:lnTo>
                <a:lnTo>
                  <a:pt x="4140862" y="500909"/>
                </a:lnTo>
                <a:lnTo>
                  <a:pt x="4213298" y="566078"/>
                </a:lnTo>
                <a:lnTo>
                  <a:pt x="4273829" y="633894"/>
                </a:lnTo>
                <a:lnTo>
                  <a:pt x="4321891" y="704117"/>
                </a:lnTo>
                <a:lnTo>
                  <a:pt x="4356919" y="776510"/>
                </a:lnTo>
                <a:lnTo>
                  <a:pt x="4378350" y="850834"/>
                </a:lnTo>
                <a:lnTo>
                  <a:pt x="4385620" y="926851"/>
                </a:lnTo>
                <a:lnTo>
                  <a:pt x="4378350" y="1002867"/>
                </a:lnTo>
                <a:lnTo>
                  <a:pt x="4356919" y="1077191"/>
                </a:lnTo>
                <a:lnTo>
                  <a:pt x="4321891" y="1149584"/>
                </a:lnTo>
                <a:lnTo>
                  <a:pt x="4273829" y="1219807"/>
                </a:lnTo>
                <a:lnTo>
                  <a:pt x="4213298" y="1287623"/>
                </a:lnTo>
                <a:lnTo>
                  <a:pt x="4140862" y="1352792"/>
                </a:lnTo>
                <a:lnTo>
                  <a:pt x="4057086" y="1415076"/>
                </a:lnTo>
                <a:lnTo>
                  <a:pt x="3962534" y="1474237"/>
                </a:lnTo>
                <a:lnTo>
                  <a:pt x="3857771" y="1530035"/>
                </a:lnTo>
                <a:lnTo>
                  <a:pt x="3743360" y="1582233"/>
                </a:lnTo>
                <a:lnTo>
                  <a:pt x="3619867" y="1630592"/>
                </a:lnTo>
                <a:lnTo>
                  <a:pt x="3487854" y="1674873"/>
                </a:lnTo>
                <a:lnTo>
                  <a:pt x="3347888" y="1714838"/>
                </a:lnTo>
                <a:lnTo>
                  <a:pt x="3200532" y="1750248"/>
                </a:lnTo>
                <a:lnTo>
                  <a:pt x="3046350" y="1780865"/>
                </a:lnTo>
                <a:lnTo>
                  <a:pt x="2885907" y="1806450"/>
                </a:lnTo>
                <a:lnTo>
                  <a:pt x="2719767" y="1826765"/>
                </a:lnTo>
                <a:lnTo>
                  <a:pt x="2548495" y="1841571"/>
                </a:lnTo>
                <a:lnTo>
                  <a:pt x="2372654" y="1850629"/>
                </a:lnTo>
                <a:lnTo>
                  <a:pt x="2192810" y="1853702"/>
                </a:lnTo>
                <a:lnTo>
                  <a:pt x="2012965" y="1850629"/>
                </a:lnTo>
                <a:lnTo>
                  <a:pt x="1837124" y="1841571"/>
                </a:lnTo>
                <a:lnTo>
                  <a:pt x="1665852" y="1826765"/>
                </a:lnTo>
                <a:lnTo>
                  <a:pt x="1499712" y="1806450"/>
                </a:lnTo>
                <a:lnTo>
                  <a:pt x="1339269" y="1780865"/>
                </a:lnTo>
                <a:lnTo>
                  <a:pt x="1185087" y="1750248"/>
                </a:lnTo>
                <a:lnTo>
                  <a:pt x="1037731" y="1714838"/>
                </a:lnTo>
                <a:lnTo>
                  <a:pt x="897764" y="1674873"/>
                </a:lnTo>
                <a:lnTo>
                  <a:pt x="765752" y="1630592"/>
                </a:lnTo>
                <a:lnTo>
                  <a:pt x="642259" y="1582233"/>
                </a:lnTo>
                <a:lnTo>
                  <a:pt x="527848" y="1530035"/>
                </a:lnTo>
                <a:lnTo>
                  <a:pt x="423085" y="1474237"/>
                </a:lnTo>
                <a:lnTo>
                  <a:pt x="328533" y="1415076"/>
                </a:lnTo>
                <a:lnTo>
                  <a:pt x="244757" y="1352792"/>
                </a:lnTo>
                <a:lnTo>
                  <a:pt x="172321" y="1287623"/>
                </a:lnTo>
                <a:lnTo>
                  <a:pt x="111790" y="1219807"/>
                </a:lnTo>
                <a:lnTo>
                  <a:pt x="63728" y="1149584"/>
                </a:lnTo>
                <a:lnTo>
                  <a:pt x="28700" y="1077191"/>
                </a:lnTo>
                <a:lnTo>
                  <a:pt x="7269" y="1002867"/>
                </a:lnTo>
                <a:lnTo>
                  <a:pt x="0" y="9268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B29AFD3-FB2B-4BDC-9923-265844AD8C0E}"/>
              </a:ext>
            </a:extLst>
          </p:cNvPr>
          <p:cNvSpPr txBox="1"/>
          <p:nvPr/>
        </p:nvSpPr>
        <p:spPr>
          <a:xfrm>
            <a:off x="7542584" y="2751836"/>
            <a:ext cx="144970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7495">
              <a:lnSpc>
                <a:spcPts val="3790"/>
              </a:lnSpc>
            </a:pPr>
            <a:r>
              <a:rPr sz="3200" spc="-1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p 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E6952B0-45C0-4583-ADE5-71B2AE07413F}"/>
              </a:ext>
            </a:extLst>
          </p:cNvPr>
          <p:cNvSpPr/>
          <p:nvPr/>
        </p:nvSpPr>
        <p:spPr>
          <a:xfrm>
            <a:off x="806669" y="1603542"/>
            <a:ext cx="6303010" cy="3108960"/>
          </a:xfrm>
          <a:custGeom>
            <a:avLst/>
            <a:gdLst/>
            <a:ahLst/>
            <a:cxnLst/>
            <a:rect l="l" t="t" r="r" b="b"/>
            <a:pathLst>
              <a:path w="6303009" h="3108960">
                <a:moveTo>
                  <a:pt x="0" y="1554394"/>
                </a:moveTo>
                <a:lnTo>
                  <a:pt x="10446" y="1426909"/>
                </a:lnTo>
                <a:lnTo>
                  <a:pt x="41246" y="1302263"/>
                </a:lnTo>
                <a:lnTo>
                  <a:pt x="91589" y="1180855"/>
                </a:lnTo>
                <a:lnTo>
                  <a:pt x="160662" y="1063085"/>
                </a:lnTo>
                <a:lnTo>
                  <a:pt x="247655" y="949353"/>
                </a:lnTo>
                <a:lnTo>
                  <a:pt x="351757" y="840060"/>
                </a:lnTo>
                <a:lnTo>
                  <a:pt x="472157" y="735605"/>
                </a:lnTo>
                <a:lnTo>
                  <a:pt x="608044" y="636389"/>
                </a:lnTo>
                <a:lnTo>
                  <a:pt x="758606" y="542811"/>
                </a:lnTo>
                <a:lnTo>
                  <a:pt x="923034" y="455271"/>
                </a:lnTo>
                <a:lnTo>
                  <a:pt x="1100515" y="374170"/>
                </a:lnTo>
                <a:lnTo>
                  <a:pt x="1290238" y="299907"/>
                </a:lnTo>
                <a:lnTo>
                  <a:pt x="1491393" y="232883"/>
                </a:lnTo>
                <a:lnTo>
                  <a:pt x="1703169" y="173498"/>
                </a:lnTo>
                <a:lnTo>
                  <a:pt x="1924754" y="122151"/>
                </a:lnTo>
                <a:lnTo>
                  <a:pt x="2155338" y="79244"/>
                </a:lnTo>
                <a:lnTo>
                  <a:pt x="2394108" y="45174"/>
                </a:lnTo>
                <a:lnTo>
                  <a:pt x="2640256" y="20344"/>
                </a:lnTo>
                <a:lnTo>
                  <a:pt x="2892968" y="5152"/>
                </a:lnTo>
                <a:lnTo>
                  <a:pt x="3151435" y="0"/>
                </a:lnTo>
                <a:lnTo>
                  <a:pt x="3409901" y="5152"/>
                </a:lnTo>
                <a:lnTo>
                  <a:pt x="3662614" y="20344"/>
                </a:lnTo>
                <a:lnTo>
                  <a:pt x="3908761" y="45174"/>
                </a:lnTo>
                <a:lnTo>
                  <a:pt x="4147532" y="79244"/>
                </a:lnTo>
                <a:lnTo>
                  <a:pt x="4378116" y="122151"/>
                </a:lnTo>
                <a:lnTo>
                  <a:pt x="4599701" y="173498"/>
                </a:lnTo>
                <a:lnTo>
                  <a:pt x="4811477" y="232883"/>
                </a:lnTo>
                <a:lnTo>
                  <a:pt x="5012632" y="299907"/>
                </a:lnTo>
                <a:lnTo>
                  <a:pt x="5202355" y="374170"/>
                </a:lnTo>
                <a:lnTo>
                  <a:pt x="5379836" y="455271"/>
                </a:lnTo>
                <a:lnTo>
                  <a:pt x="5544264" y="542811"/>
                </a:lnTo>
                <a:lnTo>
                  <a:pt x="5694826" y="636389"/>
                </a:lnTo>
                <a:lnTo>
                  <a:pt x="5830713" y="735605"/>
                </a:lnTo>
                <a:lnTo>
                  <a:pt x="5951113" y="840060"/>
                </a:lnTo>
                <a:lnTo>
                  <a:pt x="6055215" y="949353"/>
                </a:lnTo>
                <a:lnTo>
                  <a:pt x="6142208" y="1063085"/>
                </a:lnTo>
                <a:lnTo>
                  <a:pt x="6211281" y="1180855"/>
                </a:lnTo>
                <a:lnTo>
                  <a:pt x="6261624" y="1302263"/>
                </a:lnTo>
                <a:lnTo>
                  <a:pt x="6292424" y="1426909"/>
                </a:lnTo>
                <a:lnTo>
                  <a:pt x="6302871" y="1554394"/>
                </a:lnTo>
                <a:lnTo>
                  <a:pt x="6292424" y="1681878"/>
                </a:lnTo>
                <a:lnTo>
                  <a:pt x="6261624" y="1806524"/>
                </a:lnTo>
                <a:lnTo>
                  <a:pt x="6211281" y="1927932"/>
                </a:lnTo>
                <a:lnTo>
                  <a:pt x="6142208" y="2045702"/>
                </a:lnTo>
                <a:lnTo>
                  <a:pt x="6055215" y="2159434"/>
                </a:lnTo>
                <a:lnTo>
                  <a:pt x="5951113" y="2268727"/>
                </a:lnTo>
                <a:lnTo>
                  <a:pt x="5830713" y="2373182"/>
                </a:lnTo>
                <a:lnTo>
                  <a:pt x="5694826" y="2472398"/>
                </a:lnTo>
                <a:lnTo>
                  <a:pt x="5544264" y="2565976"/>
                </a:lnTo>
                <a:lnTo>
                  <a:pt x="5379836" y="2653516"/>
                </a:lnTo>
                <a:lnTo>
                  <a:pt x="5202355" y="2734617"/>
                </a:lnTo>
                <a:lnTo>
                  <a:pt x="5012632" y="2808880"/>
                </a:lnTo>
                <a:lnTo>
                  <a:pt x="4811477" y="2875904"/>
                </a:lnTo>
                <a:lnTo>
                  <a:pt x="4599701" y="2935289"/>
                </a:lnTo>
                <a:lnTo>
                  <a:pt x="4378116" y="2986636"/>
                </a:lnTo>
                <a:lnTo>
                  <a:pt x="4147532" y="3029543"/>
                </a:lnTo>
                <a:lnTo>
                  <a:pt x="3908761" y="3063613"/>
                </a:lnTo>
                <a:lnTo>
                  <a:pt x="3662614" y="3088443"/>
                </a:lnTo>
                <a:lnTo>
                  <a:pt x="3409901" y="3103635"/>
                </a:lnTo>
                <a:lnTo>
                  <a:pt x="3151435" y="3108788"/>
                </a:lnTo>
                <a:lnTo>
                  <a:pt x="2892968" y="3103635"/>
                </a:lnTo>
                <a:lnTo>
                  <a:pt x="2640256" y="3088443"/>
                </a:lnTo>
                <a:lnTo>
                  <a:pt x="2394108" y="3063613"/>
                </a:lnTo>
                <a:lnTo>
                  <a:pt x="2155338" y="3029543"/>
                </a:lnTo>
                <a:lnTo>
                  <a:pt x="1924754" y="2986636"/>
                </a:lnTo>
                <a:lnTo>
                  <a:pt x="1703169" y="2935289"/>
                </a:lnTo>
                <a:lnTo>
                  <a:pt x="1491393" y="2875904"/>
                </a:lnTo>
                <a:lnTo>
                  <a:pt x="1290238" y="2808880"/>
                </a:lnTo>
                <a:lnTo>
                  <a:pt x="1100515" y="2734617"/>
                </a:lnTo>
                <a:lnTo>
                  <a:pt x="923034" y="2653516"/>
                </a:lnTo>
                <a:lnTo>
                  <a:pt x="758606" y="2565976"/>
                </a:lnTo>
                <a:lnTo>
                  <a:pt x="608044" y="2472398"/>
                </a:lnTo>
                <a:lnTo>
                  <a:pt x="472157" y="2373182"/>
                </a:lnTo>
                <a:lnTo>
                  <a:pt x="351757" y="2268727"/>
                </a:lnTo>
                <a:lnTo>
                  <a:pt x="247655" y="2159434"/>
                </a:lnTo>
                <a:lnTo>
                  <a:pt x="160662" y="2045702"/>
                </a:lnTo>
                <a:lnTo>
                  <a:pt x="91589" y="1927932"/>
                </a:lnTo>
                <a:lnTo>
                  <a:pt x="41246" y="1806524"/>
                </a:lnTo>
                <a:lnTo>
                  <a:pt x="10446" y="1681878"/>
                </a:lnTo>
                <a:lnTo>
                  <a:pt x="0" y="155439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C2C1263-AAA3-4B97-BCF3-3D8C5D190F98}"/>
              </a:ext>
            </a:extLst>
          </p:cNvPr>
          <p:cNvSpPr txBox="1"/>
          <p:nvPr/>
        </p:nvSpPr>
        <p:spPr>
          <a:xfrm>
            <a:off x="2501765" y="2779268"/>
            <a:ext cx="168719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8295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mpu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ion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CDD4045-EC0E-44AA-9962-51E9DDF7F84F}"/>
              </a:ext>
            </a:extLst>
          </p:cNvPr>
          <p:cNvSpPr/>
          <p:nvPr/>
        </p:nvSpPr>
        <p:spPr>
          <a:xfrm>
            <a:off x="4856774" y="1603542"/>
            <a:ext cx="6303010" cy="3235325"/>
          </a:xfrm>
          <a:custGeom>
            <a:avLst/>
            <a:gdLst/>
            <a:ahLst/>
            <a:cxnLst/>
            <a:rect l="l" t="t" r="r" b="b"/>
            <a:pathLst>
              <a:path w="6303009" h="3235325">
                <a:moveTo>
                  <a:pt x="0" y="1617638"/>
                </a:moveTo>
                <a:lnTo>
                  <a:pt x="10446" y="1484966"/>
                </a:lnTo>
                <a:lnTo>
                  <a:pt x="41246" y="1355248"/>
                </a:lnTo>
                <a:lnTo>
                  <a:pt x="91589" y="1228900"/>
                </a:lnTo>
                <a:lnTo>
                  <a:pt x="160662" y="1106339"/>
                </a:lnTo>
                <a:lnTo>
                  <a:pt x="247655" y="987980"/>
                </a:lnTo>
                <a:lnTo>
                  <a:pt x="351757" y="874240"/>
                </a:lnTo>
                <a:lnTo>
                  <a:pt x="472157" y="765535"/>
                </a:lnTo>
                <a:lnTo>
                  <a:pt x="608044" y="662282"/>
                </a:lnTo>
                <a:lnTo>
                  <a:pt x="758606" y="564896"/>
                </a:lnTo>
                <a:lnTo>
                  <a:pt x="923034" y="473795"/>
                </a:lnTo>
                <a:lnTo>
                  <a:pt x="1100515" y="389394"/>
                </a:lnTo>
                <a:lnTo>
                  <a:pt x="1290238" y="312110"/>
                </a:lnTo>
                <a:lnTo>
                  <a:pt x="1491393" y="242359"/>
                </a:lnTo>
                <a:lnTo>
                  <a:pt x="1703169" y="180557"/>
                </a:lnTo>
                <a:lnTo>
                  <a:pt x="1924754" y="127122"/>
                </a:lnTo>
                <a:lnTo>
                  <a:pt x="2155338" y="82468"/>
                </a:lnTo>
                <a:lnTo>
                  <a:pt x="2394108" y="47012"/>
                </a:lnTo>
                <a:lnTo>
                  <a:pt x="2640256" y="21172"/>
                </a:lnTo>
                <a:lnTo>
                  <a:pt x="2892968" y="5362"/>
                </a:lnTo>
                <a:lnTo>
                  <a:pt x="3151435" y="0"/>
                </a:lnTo>
                <a:lnTo>
                  <a:pt x="3409901" y="5362"/>
                </a:lnTo>
                <a:lnTo>
                  <a:pt x="3662614" y="21172"/>
                </a:lnTo>
                <a:lnTo>
                  <a:pt x="3908761" y="47012"/>
                </a:lnTo>
                <a:lnTo>
                  <a:pt x="4147532" y="82468"/>
                </a:lnTo>
                <a:lnTo>
                  <a:pt x="4378116" y="127122"/>
                </a:lnTo>
                <a:lnTo>
                  <a:pt x="4599701" y="180557"/>
                </a:lnTo>
                <a:lnTo>
                  <a:pt x="4811477" y="242359"/>
                </a:lnTo>
                <a:lnTo>
                  <a:pt x="5012632" y="312110"/>
                </a:lnTo>
                <a:lnTo>
                  <a:pt x="5202355" y="389394"/>
                </a:lnTo>
                <a:lnTo>
                  <a:pt x="5379836" y="473795"/>
                </a:lnTo>
                <a:lnTo>
                  <a:pt x="5544264" y="564896"/>
                </a:lnTo>
                <a:lnTo>
                  <a:pt x="5694826" y="662282"/>
                </a:lnTo>
                <a:lnTo>
                  <a:pt x="5830713" y="765535"/>
                </a:lnTo>
                <a:lnTo>
                  <a:pt x="5951113" y="874240"/>
                </a:lnTo>
                <a:lnTo>
                  <a:pt x="6055215" y="987980"/>
                </a:lnTo>
                <a:lnTo>
                  <a:pt x="6142208" y="1106339"/>
                </a:lnTo>
                <a:lnTo>
                  <a:pt x="6211281" y="1228900"/>
                </a:lnTo>
                <a:lnTo>
                  <a:pt x="6261624" y="1355248"/>
                </a:lnTo>
                <a:lnTo>
                  <a:pt x="6292424" y="1484966"/>
                </a:lnTo>
                <a:lnTo>
                  <a:pt x="6302871" y="1617638"/>
                </a:lnTo>
                <a:lnTo>
                  <a:pt x="6292424" y="1750309"/>
                </a:lnTo>
                <a:lnTo>
                  <a:pt x="6261624" y="1880027"/>
                </a:lnTo>
                <a:lnTo>
                  <a:pt x="6211281" y="2006375"/>
                </a:lnTo>
                <a:lnTo>
                  <a:pt x="6142208" y="2128936"/>
                </a:lnTo>
                <a:lnTo>
                  <a:pt x="6055215" y="2247295"/>
                </a:lnTo>
                <a:lnTo>
                  <a:pt x="5951113" y="2361035"/>
                </a:lnTo>
                <a:lnTo>
                  <a:pt x="5830713" y="2469740"/>
                </a:lnTo>
                <a:lnTo>
                  <a:pt x="5694826" y="2572994"/>
                </a:lnTo>
                <a:lnTo>
                  <a:pt x="5544264" y="2670379"/>
                </a:lnTo>
                <a:lnTo>
                  <a:pt x="5379836" y="2761480"/>
                </a:lnTo>
                <a:lnTo>
                  <a:pt x="5202355" y="2845881"/>
                </a:lnTo>
                <a:lnTo>
                  <a:pt x="5012632" y="2923165"/>
                </a:lnTo>
                <a:lnTo>
                  <a:pt x="4811477" y="2992916"/>
                </a:lnTo>
                <a:lnTo>
                  <a:pt x="4599701" y="3054718"/>
                </a:lnTo>
                <a:lnTo>
                  <a:pt x="4378116" y="3108154"/>
                </a:lnTo>
                <a:lnTo>
                  <a:pt x="4147532" y="3152807"/>
                </a:lnTo>
                <a:lnTo>
                  <a:pt x="3908761" y="3188263"/>
                </a:lnTo>
                <a:lnTo>
                  <a:pt x="3662614" y="3214103"/>
                </a:lnTo>
                <a:lnTo>
                  <a:pt x="3409901" y="3229913"/>
                </a:lnTo>
                <a:lnTo>
                  <a:pt x="3151435" y="3235276"/>
                </a:lnTo>
                <a:lnTo>
                  <a:pt x="2892968" y="3229913"/>
                </a:lnTo>
                <a:lnTo>
                  <a:pt x="2640256" y="3214103"/>
                </a:lnTo>
                <a:lnTo>
                  <a:pt x="2394108" y="3188263"/>
                </a:lnTo>
                <a:lnTo>
                  <a:pt x="2155338" y="3152807"/>
                </a:lnTo>
                <a:lnTo>
                  <a:pt x="1924754" y="3108154"/>
                </a:lnTo>
                <a:lnTo>
                  <a:pt x="1703169" y="3054718"/>
                </a:lnTo>
                <a:lnTo>
                  <a:pt x="1491393" y="2992916"/>
                </a:lnTo>
                <a:lnTo>
                  <a:pt x="1290238" y="2923165"/>
                </a:lnTo>
                <a:lnTo>
                  <a:pt x="1100515" y="2845881"/>
                </a:lnTo>
                <a:lnTo>
                  <a:pt x="923034" y="2761480"/>
                </a:lnTo>
                <a:lnTo>
                  <a:pt x="758606" y="2670379"/>
                </a:lnTo>
                <a:lnTo>
                  <a:pt x="608044" y="2572994"/>
                </a:lnTo>
                <a:lnTo>
                  <a:pt x="472157" y="2469740"/>
                </a:lnTo>
                <a:lnTo>
                  <a:pt x="351757" y="2361035"/>
                </a:lnTo>
                <a:lnTo>
                  <a:pt x="247655" y="2247295"/>
                </a:lnTo>
                <a:lnTo>
                  <a:pt x="160662" y="2128936"/>
                </a:lnTo>
                <a:lnTo>
                  <a:pt x="91589" y="2006375"/>
                </a:lnTo>
                <a:lnTo>
                  <a:pt x="41246" y="1880027"/>
                </a:lnTo>
                <a:lnTo>
                  <a:pt x="10446" y="1750309"/>
                </a:lnTo>
                <a:lnTo>
                  <a:pt x="0" y="161763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B1CE8D9-F631-4D94-96E3-598D3ECDB2B6}"/>
              </a:ext>
            </a:extLst>
          </p:cNvPr>
          <p:cNvSpPr txBox="1"/>
          <p:nvPr/>
        </p:nvSpPr>
        <p:spPr>
          <a:xfrm rot="20640000">
            <a:off x="4424402" y="4893318"/>
            <a:ext cx="2194157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6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3600" spc="-7" baseline="1157" dirty="0">
                <a:latin typeface="Calibri"/>
                <a:cs typeface="Calibri"/>
              </a:rPr>
              <a:t>u</a:t>
            </a:r>
            <a:r>
              <a:rPr sz="3600" spc="-30" baseline="1157" dirty="0">
                <a:latin typeface="Calibri"/>
                <a:cs typeface="Calibri"/>
              </a:rPr>
              <a:t>a</a:t>
            </a:r>
            <a:r>
              <a:rPr sz="3600" spc="-67" baseline="1157" dirty="0">
                <a:latin typeface="Calibri"/>
                <a:cs typeface="Calibri"/>
              </a:rPr>
              <a:t>g</a:t>
            </a:r>
            <a:r>
              <a:rPr sz="3600" spc="-22" baseline="1157" dirty="0">
                <a:latin typeface="Calibri"/>
                <a:cs typeface="Calibri"/>
              </a:rPr>
              <a:t>e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D910076-E2C9-4141-9701-86C9D179AF26}"/>
              </a:ext>
            </a:extLst>
          </p:cNvPr>
          <p:cNvSpPr txBox="1"/>
          <p:nvPr/>
        </p:nvSpPr>
        <p:spPr>
          <a:xfrm rot="20640000">
            <a:off x="4942606" y="5245850"/>
            <a:ext cx="1363926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ss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54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4C16EB6-CF8F-4DCB-9887-38DD42A78371}"/>
              </a:ext>
            </a:extLst>
          </p:cNvPr>
          <p:cNvSpPr/>
          <p:nvPr/>
        </p:nvSpPr>
        <p:spPr>
          <a:xfrm>
            <a:off x="5585603" y="2424022"/>
            <a:ext cx="1527175" cy="1600200"/>
          </a:xfrm>
          <a:custGeom>
            <a:avLst/>
            <a:gdLst/>
            <a:ahLst/>
            <a:cxnLst/>
            <a:rect l="l" t="t" r="r" b="b"/>
            <a:pathLst>
              <a:path w="1527175" h="1600200">
                <a:moveTo>
                  <a:pt x="1125747" y="0"/>
                </a:moveTo>
                <a:lnTo>
                  <a:pt x="866954" y="64698"/>
                </a:lnTo>
                <a:lnTo>
                  <a:pt x="668547" y="142335"/>
                </a:lnTo>
                <a:lnTo>
                  <a:pt x="396815" y="280358"/>
                </a:lnTo>
                <a:lnTo>
                  <a:pt x="194094" y="418381"/>
                </a:lnTo>
                <a:lnTo>
                  <a:pt x="38818" y="634041"/>
                </a:lnTo>
                <a:lnTo>
                  <a:pt x="0" y="793630"/>
                </a:lnTo>
                <a:lnTo>
                  <a:pt x="4312" y="901461"/>
                </a:lnTo>
                <a:lnTo>
                  <a:pt x="73324" y="1069675"/>
                </a:lnTo>
                <a:lnTo>
                  <a:pt x="168215" y="1177505"/>
                </a:lnTo>
                <a:lnTo>
                  <a:pt x="267418" y="1272396"/>
                </a:lnTo>
                <a:lnTo>
                  <a:pt x="435634" y="1367287"/>
                </a:lnTo>
                <a:lnTo>
                  <a:pt x="715991" y="1513935"/>
                </a:lnTo>
                <a:lnTo>
                  <a:pt x="901459" y="1565694"/>
                </a:lnTo>
                <a:lnTo>
                  <a:pt x="1000664" y="1600199"/>
                </a:lnTo>
                <a:lnTo>
                  <a:pt x="1160252" y="1479430"/>
                </a:lnTo>
                <a:lnTo>
                  <a:pt x="1293962" y="1319841"/>
                </a:lnTo>
                <a:lnTo>
                  <a:pt x="1436298" y="1108494"/>
                </a:lnTo>
                <a:lnTo>
                  <a:pt x="1496683" y="910087"/>
                </a:lnTo>
                <a:lnTo>
                  <a:pt x="1526875" y="750498"/>
                </a:lnTo>
                <a:lnTo>
                  <a:pt x="1505309" y="552090"/>
                </a:lnTo>
                <a:lnTo>
                  <a:pt x="1453551" y="405441"/>
                </a:lnTo>
                <a:lnTo>
                  <a:pt x="1311215" y="189781"/>
                </a:lnTo>
                <a:lnTo>
                  <a:pt x="1177505" y="43133"/>
                </a:lnTo>
                <a:lnTo>
                  <a:pt x="11257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BFFF9FA-A4E7-48AA-89B1-59408C56F523}"/>
              </a:ext>
            </a:extLst>
          </p:cNvPr>
          <p:cNvSpPr/>
          <p:nvPr/>
        </p:nvSpPr>
        <p:spPr>
          <a:xfrm>
            <a:off x="5585603" y="2424022"/>
            <a:ext cx="1527175" cy="1600200"/>
          </a:xfrm>
          <a:custGeom>
            <a:avLst/>
            <a:gdLst/>
            <a:ahLst/>
            <a:cxnLst/>
            <a:rect l="l" t="t" r="r" b="b"/>
            <a:pathLst>
              <a:path w="1527175" h="1600200">
                <a:moveTo>
                  <a:pt x="1125747" y="0"/>
                </a:moveTo>
                <a:lnTo>
                  <a:pt x="866954" y="64698"/>
                </a:lnTo>
                <a:lnTo>
                  <a:pt x="668547" y="142335"/>
                </a:lnTo>
                <a:lnTo>
                  <a:pt x="396815" y="280358"/>
                </a:lnTo>
                <a:lnTo>
                  <a:pt x="194094" y="418381"/>
                </a:lnTo>
                <a:lnTo>
                  <a:pt x="38819" y="634041"/>
                </a:lnTo>
                <a:lnTo>
                  <a:pt x="0" y="793630"/>
                </a:lnTo>
                <a:lnTo>
                  <a:pt x="4313" y="901460"/>
                </a:lnTo>
                <a:lnTo>
                  <a:pt x="73324" y="1069675"/>
                </a:lnTo>
                <a:lnTo>
                  <a:pt x="168215" y="1177505"/>
                </a:lnTo>
                <a:lnTo>
                  <a:pt x="267419" y="1272396"/>
                </a:lnTo>
                <a:lnTo>
                  <a:pt x="435634" y="1367286"/>
                </a:lnTo>
                <a:lnTo>
                  <a:pt x="715992" y="1513935"/>
                </a:lnTo>
                <a:lnTo>
                  <a:pt x="901460" y="1565694"/>
                </a:lnTo>
                <a:lnTo>
                  <a:pt x="1000664" y="1600200"/>
                </a:lnTo>
                <a:lnTo>
                  <a:pt x="1160253" y="1479430"/>
                </a:lnTo>
                <a:lnTo>
                  <a:pt x="1293962" y="1319841"/>
                </a:lnTo>
                <a:lnTo>
                  <a:pt x="1436298" y="1108494"/>
                </a:lnTo>
                <a:lnTo>
                  <a:pt x="1496683" y="910086"/>
                </a:lnTo>
                <a:lnTo>
                  <a:pt x="1526875" y="750498"/>
                </a:lnTo>
                <a:lnTo>
                  <a:pt x="1505309" y="552090"/>
                </a:lnTo>
                <a:lnTo>
                  <a:pt x="1453551" y="405441"/>
                </a:lnTo>
                <a:lnTo>
                  <a:pt x="1311215" y="189781"/>
                </a:lnTo>
                <a:lnTo>
                  <a:pt x="1177505" y="43132"/>
                </a:lnTo>
                <a:lnTo>
                  <a:pt x="1125747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165C8C1-1660-4864-9638-9BC7EE5FFA6D}"/>
              </a:ext>
            </a:extLst>
          </p:cNvPr>
          <p:cNvSpPr txBox="1"/>
          <p:nvPr/>
        </p:nvSpPr>
        <p:spPr>
          <a:xfrm>
            <a:off x="9948146" y="273811"/>
            <a:ext cx="15608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25825FE-6A32-44EF-B5F6-66F3D9BC696E}"/>
              </a:ext>
            </a:extLst>
          </p:cNvPr>
          <p:cNvSpPr/>
          <p:nvPr/>
        </p:nvSpPr>
        <p:spPr>
          <a:xfrm>
            <a:off x="6490954" y="761998"/>
            <a:ext cx="4257040" cy="3026410"/>
          </a:xfrm>
          <a:custGeom>
            <a:avLst/>
            <a:gdLst/>
            <a:ahLst/>
            <a:cxnLst/>
            <a:rect l="l" t="t" r="r" b="b"/>
            <a:pathLst>
              <a:path w="4257040" h="3026410">
                <a:moveTo>
                  <a:pt x="114300" y="2911866"/>
                </a:moveTo>
                <a:lnTo>
                  <a:pt x="0" y="2969016"/>
                </a:lnTo>
                <a:lnTo>
                  <a:pt x="114300" y="3026166"/>
                </a:lnTo>
                <a:lnTo>
                  <a:pt x="114300" y="2988066"/>
                </a:lnTo>
                <a:lnTo>
                  <a:pt x="95253" y="2988066"/>
                </a:lnTo>
                <a:lnTo>
                  <a:pt x="95253" y="2949966"/>
                </a:lnTo>
                <a:lnTo>
                  <a:pt x="114300" y="2949966"/>
                </a:lnTo>
                <a:lnTo>
                  <a:pt x="114300" y="2911866"/>
                </a:lnTo>
                <a:close/>
              </a:path>
              <a:path w="4257040" h="3026410">
                <a:moveTo>
                  <a:pt x="114300" y="2949966"/>
                </a:moveTo>
                <a:lnTo>
                  <a:pt x="95253" y="2949966"/>
                </a:lnTo>
                <a:lnTo>
                  <a:pt x="95253" y="2988066"/>
                </a:lnTo>
                <a:lnTo>
                  <a:pt x="114300" y="2988066"/>
                </a:lnTo>
                <a:lnTo>
                  <a:pt x="114300" y="2949966"/>
                </a:lnTo>
                <a:close/>
              </a:path>
              <a:path w="4257040" h="3026410">
                <a:moveTo>
                  <a:pt x="4218398" y="2949966"/>
                </a:moveTo>
                <a:lnTo>
                  <a:pt x="114300" y="2949966"/>
                </a:lnTo>
                <a:lnTo>
                  <a:pt x="114300" y="2988066"/>
                </a:lnTo>
                <a:lnTo>
                  <a:pt x="4256498" y="2988066"/>
                </a:lnTo>
                <a:lnTo>
                  <a:pt x="4256498" y="2969016"/>
                </a:lnTo>
                <a:lnTo>
                  <a:pt x="4218398" y="2969016"/>
                </a:lnTo>
                <a:lnTo>
                  <a:pt x="4218398" y="2949966"/>
                </a:lnTo>
                <a:close/>
              </a:path>
              <a:path w="4257040" h="3026410">
                <a:moveTo>
                  <a:pt x="4256498" y="0"/>
                </a:moveTo>
                <a:lnTo>
                  <a:pt x="4218398" y="0"/>
                </a:lnTo>
                <a:lnTo>
                  <a:pt x="4218398" y="2969016"/>
                </a:lnTo>
                <a:lnTo>
                  <a:pt x="4237448" y="2949966"/>
                </a:lnTo>
                <a:lnTo>
                  <a:pt x="4256498" y="2949966"/>
                </a:lnTo>
                <a:lnTo>
                  <a:pt x="4256498" y="0"/>
                </a:lnTo>
                <a:close/>
              </a:path>
              <a:path w="4257040" h="3026410">
                <a:moveTo>
                  <a:pt x="4256498" y="2949966"/>
                </a:moveTo>
                <a:lnTo>
                  <a:pt x="4237448" y="2949966"/>
                </a:lnTo>
                <a:lnTo>
                  <a:pt x="4218398" y="2969016"/>
                </a:lnTo>
                <a:lnTo>
                  <a:pt x="4256498" y="2969016"/>
                </a:lnTo>
                <a:lnTo>
                  <a:pt x="4256498" y="2949966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ABB95D6-5466-49AD-AD06-785918588B26}"/>
              </a:ext>
            </a:extLst>
          </p:cNvPr>
          <p:cNvSpPr/>
          <p:nvPr/>
        </p:nvSpPr>
        <p:spPr>
          <a:xfrm>
            <a:off x="574964" y="346363"/>
            <a:ext cx="11042650" cy="5749925"/>
          </a:xfrm>
          <a:custGeom>
            <a:avLst/>
            <a:gdLst/>
            <a:ahLst/>
            <a:cxnLst/>
            <a:rect l="l" t="t" r="r" b="b"/>
            <a:pathLst>
              <a:path w="11042650" h="5749925">
                <a:moveTo>
                  <a:pt x="0" y="2874818"/>
                </a:moveTo>
                <a:lnTo>
                  <a:pt x="18302" y="2639038"/>
                </a:lnTo>
                <a:lnTo>
                  <a:pt x="72261" y="2408507"/>
                </a:lnTo>
                <a:lnTo>
                  <a:pt x="160456" y="2183966"/>
                </a:lnTo>
                <a:lnTo>
                  <a:pt x="281466" y="1966153"/>
                </a:lnTo>
                <a:lnTo>
                  <a:pt x="433870" y="1755809"/>
                </a:lnTo>
                <a:lnTo>
                  <a:pt x="616248" y="1553673"/>
                </a:lnTo>
                <a:lnTo>
                  <a:pt x="827178" y="1360486"/>
                </a:lnTo>
                <a:lnTo>
                  <a:pt x="1065239" y="1176987"/>
                </a:lnTo>
                <a:lnTo>
                  <a:pt x="1329011" y="1003917"/>
                </a:lnTo>
                <a:lnTo>
                  <a:pt x="1617074" y="842014"/>
                </a:lnTo>
                <a:lnTo>
                  <a:pt x="1928004" y="692020"/>
                </a:lnTo>
                <a:lnTo>
                  <a:pt x="2260383" y="554673"/>
                </a:lnTo>
                <a:lnTo>
                  <a:pt x="2612789" y="430713"/>
                </a:lnTo>
                <a:lnTo>
                  <a:pt x="2983802" y="320881"/>
                </a:lnTo>
                <a:lnTo>
                  <a:pt x="3371999" y="225917"/>
                </a:lnTo>
                <a:lnTo>
                  <a:pt x="3775961" y="146560"/>
                </a:lnTo>
                <a:lnTo>
                  <a:pt x="4194267" y="83549"/>
                </a:lnTo>
                <a:lnTo>
                  <a:pt x="4625495" y="37626"/>
                </a:lnTo>
                <a:lnTo>
                  <a:pt x="5068225" y="9529"/>
                </a:lnTo>
                <a:lnTo>
                  <a:pt x="5521036" y="0"/>
                </a:lnTo>
                <a:lnTo>
                  <a:pt x="5973846" y="9529"/>
                </a:lnTo>
                <a:lnTo>
                  <a:pt x="6416576" y="37626"/>
                </a:lnTo>
                <a:lnTo>
                  <a:pt x="6847804" y="83549"/>
                </a:lnTo>
                <a:lnTo>
                  <a:pt x="7266110" y="146560"/>
                </a:lnTo>
                <a:lnTo>
                  <a:pt x="7670072" y="225917"/>
                </a:lnTo>
                <a:lnTo>
                  <a:pt x="8058270" y="320881"/>
                </a:lnTo>
                <a:lnTo>
                  <a:pt x="8429282" y="430713"/>
                </a:lnTo>
                <a:lnTo>
                  <a:pt x="8781688" y="554673"/>
                </a:lnTo>
                <a:lnTo>
                  <a:pt x="9114067" y="692020"/>
                </a:lnTo>
                <a:lnTo>
                  <a:pt x="9424998" y="842014"/>
                </a:lnTo>
                <a:lnTo>
                  <a:pt x="9713060" y="1003917"/>
                </a:lnTo>
                <a:lnTo>
                  <a:pt x="9976832" y="1176987"/>
                </a:lnTo>
                <a:lnTo>
                  <a:pt x="10214894" y="1360486"/>
                </a:lnTo>
                <a:lnTo>
                  <a:pt x="10425824" y="1553673"/>
                </a:lnTo>
                <a:lnTo>
                  <a:pt x="10608201" y="1755809"/>
                </a:lnTo>
                <a:lnTo>
                  <a:pt x="10760606" y="1966153"/>
                </a:lnTo>
                <a:lnTo>
                  <a:pt x="10881616" y="2183966"/>
                </a:lnTo>
                <a:lnTo>
                  <a:pt x="10969811" y="2408507"/>
                </a:lnTo>
                <a:lnTo>
                  <a:pt x="11023770" y="2639038"/>
                </a:lnTo>
                <a:lnTo>
                  <a:pt x="11042072" y="2874818"/>
                </a:lnTo>
                <a:lnTo>
                  <a:pt x="11023770" y="3110597"/>
                </a:lnTo>
                <a:lnTo>
                  <a:pt x="10969811" y="3341128"/>
                </a:lnTo>
                <a:lnTo>
                  <a:pt x="10881616" y="3565670"/>
                </a:lnTo>
                <a:lnTo>
                  <a:pt x="10760606" y="3783483"/>
                </a:lnTo>
                <a:lnTo>
                  <a:pt x="10608201" y="3993827"/>
                </a:lnTo>
                <a:lnTo>
                  <a:pt x="10425824" y="4195963"/>
                </a:lnTo>
                <a:lnTo>
                  <a:pt x="10214894" y="4389150"/>
                </a:lnTo>
                <a:lnTo>
                  <a:pt x="9976832" y="4572648"/>
                </a:lnTo>
                <a:lnTo>
                  <a:pt x="9713060" y="4745719"/>
                </a:lnTo>
                <a:lnTo>
                  <a:pt x="9424998" y="4907622"/>
                </a:lnTo>
                <a:lnTo>
                  <a:pt x="9114067" y="5057616"/>
                </a:lnTo>
                <a:lnTo>
                  <a:pt x="8781688" y="5194963"/>
                </a:lnTo>
                <a:lnTo>
                  <a:pt x="8429282" y="5318923"/>
                </a:lnTo>
                <a:lnTo>
                  <a:pt x="8058270" y="5428755"/>
                </a:lnTo>
                <a:lnTo>
                  <a:pt x="7670072" y="5523719"/>
                </a:lnTo>
                <a:lnTo>
                  <a:pt x="7266110" y="5603076"/>
                </a:lnTo>
                <a:lnTo>
                  <a:pt x="6847804" y="5666087"/>
                </a:lnTo>
                <a:lnTo>
                  <a:pt x="6416576" y="5712010"/>
                </a:lnTo>
                <a:lnTo>
                  <a:pt x="5973846" y="5740107"/>
                </a:lnTo>
                <a:lnTo>
                  <a:pt x="5521036" y="5749637"/>
                </a:lnTo>
                <a:lnTo>
                  <a:pt x="5068225" y="5740107"/>
                </a:lnTo>
                <a:lnTo>
                  <a:pt x="4625495" y="5712010"/>
                </a:lnTo>
                <a:lnTo>
                  <a:pt x="4194267" y="5666087"/>
                </a:lnTo>
                <a:lnTo>
                  <a:pt x="3775961" y="5603076"/>
                </a:lnTo>
                <a:lnTo>
                  <a:pt x="3371999" y="5523719"/>
                </a:lnTo>
                <a:lnTo>
                  <a:pt x="2983802" y="5428755"/>
                </a:lnTo>
                <a:lnTo>
                  <a:pt x="2612789" y="5318923"/>
                </a:lnTo>
                <a:lnTo>
                  <a:pt x="2260383" y="5194963"/>
                </a:lnTo>
                <a:lnTo>
                  <a:pt x="1928004" y="5057616"/>
                </a:lnTo>
                <a:lnTo>
                  <a:pt x="1617074" y="4907622"/>
                </a:lnTo>
                <a:lnTo>
                  <a:pt x="1329011" y="4745719"/>
                </a:lnTo>
                <a:lnTo>
                  <a:pt x="1065239" y="4572648"/>
                </a:lnTo>
                <a:lnTo>
                  <a:pt x="827178" y="4389150"/>
                </a:lnTo>
                <a:lnTo>
                  <a:pt x="616248" y="4195963"/>
                </a:lnTo>
                <a:lnTo>
                  <a:pt x="433870" y="3993827"/>
                </a:lnTo>
                <a:lnTo>
                  <a:pt x="281466" y="3783483"/>
                </a:lnTo>
                <a:lnTo>
                  <a:pt x="160456" y="3565670"/>
                </a:lnTo>
                <a:lnTo>
                  <a:pt x="72261" y="3341128"/>
                </a:lnTo>
                <a:lnTo>
                  <a:pt x="18302" y="3110597"/>
                </a:lnTo>
                <a:lnTo>
                  <a:pt x="0" y="287481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4A5157F-B1B8-47C3-BBCE-2A8E45EFD8FC}"/>
              </a:ext>
            </a:extLst>
          </p:cNvPr>
          <p:cNvSpPr txBox="1"/>
          <p:nvPr/>
        </p:nvSpPr>
        <p:spPr>
          <a:xfrm>
            <a:off x="4395182" y="566419"/>
            <a:ext cx="34016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lli</a:t>
            </a:r>
            <a:r>
              <a:rPr sz="3200" spc="-4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0CBE528-E6D1-44F9-89EB-0733A46874E2}"/>
              </a:ext>
            </a:extLst>
          </p:cNvPr>
          <p:cNvSpPr/>
          <p:nvPr/>
        </p:nvSpPr>
        <p:spPr>
          <a:xfrm>
            <a:off x="4002611" y="3732436"/>
            <a:ext cx="4488815" cy="2138045"/>
          </a:xfrm>
          <a:custGeom>
            <a:avLst/>
            <a:gdLst/>
            <a:ahLst/>
            <a:cxnLst/>
            <a:rect l="l" t="t" r="r" b="b"/>
            <a:pathLst>
              <a:path w="4488815" h="2138045">
                <a:moveTo>
                  <a:pt x="12713" y="1707076"/>
                </a:moveTo>
                <a:lnTo>
                  <a:pt x="0" y="1634640"/>
                </a:lnTo>
                <a:lnTo>
                  <a:pt x="2146" y="1559647"/>
                </a:lnTo>
                <a:lnTo>
                  <a:pt x="18640" y="1482483"/>
                </a:lnTo>
                <a:lnTo>
                  <a:pt x="48972" y="1403533"/>
                </a:lnTo>
                <a:lnTo>
                  <a:pt x="92631" y="1323181"/>
                </a:lnTo>
                <a:lnTo>
                  <a:pt x="149104" y="1241813"/>
                </a:lnTo>
                <a:lnTo>
                  <a:pt x="217881" y="1159813"/>
                </a:lnTo>
                <a:lnTo>
                  <a:pt x="298450" y="1077567"/>
                </a:lnTo>
                <a:lnTo>
                  <a:pt x="390301" y="995459"/>
                </a:lnTo>
                <a:lnTo>
                  <a:pt x="492922" y="913874"/>
                </a:lnTo>
                <a:lnTo>
                  <a:pt x="605802" y="833197"/>
                </a:lnTo>
                <a:lnTo>
                  <a:pt x="728430" y="753813"/>
                </a:lnTo>
                <a:lnTo>
                  <a:pt x="860294" y="676107"/>
                </a:lnTo>
                <a:lnTo>
                  <a:pt x="1000884" y="600463"/>
                </a:lnTo>
                <a:lnTo>
                  <a:pt x="1149687" y="527268"/>
                </a:lnTo>
                <a:lnTo>
                  <a:pt x="1306194" y="456904"/>
                </a:lnTo>
                <a:lnTo>
                  <a:pt x="1469893" y="389759"/>
                </a:lnTo>
                <a:lnTo>
                  <a:pt x="1640272" y="326215"/>
                </a:lnTo>
                <a:lnTo>
                  <a:pt x="1816821" y="266659"/>
                </a:lnTo>
                <a:lnTo>
                  <a:pt x="1999027" y="211476"/>
                </a:lnTo>
                <a:lnTo>
                  <a:pt x="2182860" y="161977"/>
                </a:lnTo>
                <a:lnTo>
                  <a:pt x="2364201" y="119180"/>
                </a:lnTo>
                <a:lnTo>
                  <a:pt x="2542415" y="83030"/>
                </a:lnTo>
                <a:lnTo>
                  <a:pt x="2716862" y="53470"/>
                </a:lnTo>
                <a:lnTo>
                  <a:pt x="2886907" y="30443"/>
                </a:lnTo>
                <a:lnTo>
                  <a:pt x="3051911" y="13893"/>
                </a:lnTo>
                <a:lnTo>
                  <a:pt x="3211237" y="3764"/>
                </a:lnTo>
                <a:lnTo>
                  <a:pt x="3364247" y="0"/>
                </a:lnTo>
                <a:lnTo>
                  <a:pt x="3510305" y="2543"/>
                </a:lnTo>
                <a:lnTo>
                  <a:pt x="3648773" y="11337"/>
                </a:lnTo>
                <a:lnTo>
                  <a:pt x="3779013" y="26326"/>
                </a:lnTo>
                <a:lnTo>
                  <a:pt x="3900388" y="47454"/>
                </a:lnTo>
                <a:lnTo>
                  <a:pt x="4012261" y="74664"/>
                </a:lnTo>
                <a:lnTo>
                  <a:pt x="4113994" y="107900"/>
                </a:lnTo>
                <a:lnTo>
                  <a:pt x="4204950" y="147105"/>
                </a:lnTo>
                <a:lnTo>
                  <a:pt x="4284491" y="192224"/>
                </a:lnTo>
                <a:lnTo>
                  <a:pt x="4351980" y="243198"/>
                </a:lnTo>
                <a:lnTo>
                  <a:pt x="4406779" y="299973"/>
                </a:lnTo>
                <a:lnTo>
                  <a:pt x="4448252" y="362491"/>
                </a:lnTo>
                <a:lnTo>
                  <a:pt x="4475761" y="430696"/>
                </a:lnTo>
                <a:lnTo>
                  <a:pt x="4488474" y="503133"/>
                </a:lnTo>
                <a:lnTo>
                  <a:pt x="4486328" y="578125"/>
                </a:lnTo>
                <a:lnTo>
                  <a:pt x="4469833" y="655289"/>
                </a:lnTo>
                <a:lnTo>
                  <a:pt x="4439501" y="734239"/>
                </a:lnTo>
                <a:lnTo>
                  <a:pt x="4395843" y="814591"/>
                </a:lnTo>
                <a:lnTo>
                  <a:pt x="4339370" y="895959"/>
                </a:lnTo>
                <a:lnTo>
                  <a:pt x="4270593" y="977959"/>
                </a:lnTo>
                <a:lnTo>
                  <a:pt x="4190023" y="1060205"/>
                </a:lnTo>
                <a:lnTo>
                  <a:pt x="4098173" y="1142313"/>
                </a:lnTo>
                <a:lnTo>
                  <a:pt x="3995552" y="1223898"/>
                </a:lnTo>
                <a:lnTo>
                  <a:pt x="3882672" y="1304575"/>
                </a:lnTo>
                <a:lnTo>
                  <a:pt x="3760044" y="1383959"/>
                </a:lnTo>
                <a:lnTo>
                  <a:pt x="3628180" y="1461666"/>
                </a:lnTo>
                <a:lnTo>
                  <a:pt x="3487590" y="1537309"/>
                </a:lnTo>
                <a:lnTo>
                  <a:pt x="3338786" y="1610505"/>
                </a:lnTo>
                <a:lnTo>
                  <a:pt x="3182279" y="1680868"/>
                </a:lnTo>
                <a:lnTo>
                  <a:pt x="3018581" y="1748014"/>
                </a:lnTo>
                <a:lnTo>
                  <a:pt x="2848202" y="1811557"/>
                </a:lnTo>
                <a:lnTo>
                  <a:pt x="2671653" y="1871113"/>
                </a:lnTo>
                <a:lnTo>
                  <a:pt x="2489446" y="1926297"/>
                </a:lnTo>
                <a:lnTo>
                  <a:pt x="2305614" y="1975796"/>
                </a:lnTo>
                <a:lnTo>
                  <a:pt x="2124272" y="2018592"/>
                </a:lnTo>
                <a:lnTo>
                  <a:pt x="1946059" y="2054742"/>
                </a:lnTo>
                <a:lnTo>
                  <a:pt x="1771611" y="2084303"/>
                </a:lnTo>
                <a:lnTo>
                  <a:pt x="1601567" y="2107329"/>
                </a:lnTo>
                <a:lnTo>
                  <a:pt x="1436563" y="2123879"/>
                </a:lnTo>
                <a:lnTo>
                  <a:pt x="1277237" y="2134008"/>
                </a:lnTo>
                <a:lnTo>
                  <a:pt x="1124226" y="2137773"/>
                </a:lnTo>
                <a:lnTo>
                  <a:pt x="978168" y="2135230"/>
                </a:lnTo>
                <a:lnTo>
                  <a:pt x="839701" y="2126435"/>
                </a:lnTo>
                <a:lnTo>
                  <a:pt x="709460" y="2111446"/>
                </a:lnTo>
                <a:lnTo>
                  <a:pt x="588085" y="2090318"/>
                </a:lnTo>
                <a:lnTo>
                  <a:pt x="476213" y="2063108"/>
                </a:lnTo>
                <a:lnTo>
                  <a:pt x="374480" y="2029872"/>
                </a:lnTo>
                <a:lnTo>
                  <a:pt x="283524" y="1990667"/>
                </a:lnTo>
                <a:lnTo>
                  <a:pt x="203983" y="1945549"/>
                </a:lnTo>
                <a:lnTo>
                  <a:pt x="136494" y="1894574"/>
                </a:lnTo>
                <a:lnTo>
                  <a:pt x="81694" y="1837800"/>
                </a:lnTo>
                <a:lnTo>
                  <a:pt x="40221" y="1775282"/>
                </a:lnTo>
                <a:lnTo>
                  <a:pt x="12713" y="170707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32BF714-F6A0-477A-A60A-47815EF0A42D}"/>
              </a:ext>
            </a:extLst>
          </p:cNvPr>
          <p:cNvSpPr txBox="1"/>
          <p:nvPr/>
        </p:nvSpPr>
        <p:spPr>
          <a:xfrm>
            <a:off x="6798940" y="1825244"/>
            <a:ext cx="29794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Ma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73DC9DC-A9B7-4728-9DD8-18A520801C42}"/>
              </a:ext>
            </a:extLst>
          </p:cNvPr>
          <p:cNvSpPr/>
          <p:nvPr/>
        </p:nvSpPr>
        <p:spPr>
          <a:xfrm>
            <a:off x="5579732" y="2311566"/>
            <a:ext cx="4385945" cy="1854200"/>
          </a:xfrm>
          <a:custGeom>
            <a:avLst/>
            <a:gdLst/>
            <a:ahLst/>
            <a:cxnLst/>
            <a:rect l="l" t="t" r="r" b="b"/>
            <a:pathLst>
              <a:path w="4385945" h="1854200">
                <a:moveTo>
                  <a:pt x="0" y="926851"/>
                </a:moveTo>
                <a:lnTo>
                  <a:pt x="7269" y="850834"/>
                </a:lnTo>
                <a:lnTo>
                  <a:pt x="28700" y="776510"/>
                </a:lnTo>
                <a:lnTo>
                  <a:pt x="63728" y="704117"/>
                </a:lnTo>
                <a:lnTo>
                  <a:pt x="111790" y="633894"/>
                </a:lnTo>
                <a:lnTo>
                  <a:pt x="172321" y="566078"/>
                </a:lnTo>
                <a:lnTo>
                  <a:pt x="244757" y="500909"/>
                </a:lnTo>
                <a:lnTo>
                  <a:pt x="328533" y="438625"/>
                </a:lnTo>
                <a:lnTo>
                  <a:pt x="423085" y="379464"/>
                </a:lnTo>
                <a:lnTo>
                  <a:pt x="527848" y="323666"/>
                </a:lnTo>
                <a:lnTo>
                  <a:pt x="642259" y="271468"/>
                </a:lnTo>
                <a:lnTo>
                  <a:pt x="765752" y="223109"/>
                </a:lnTo>
                <a:lnTo>
                  <a:pt x="897764" y="178828"/>
                </a:lnTo>
                <a:lnTo>
                  <a:pt x="1037731" y="138863"/>
                </a:lnTo>
                <a:lnTo>
                  <a:pt x="1185087" y="103453"/>
                </a:lnTo>
                <a:lnTo>
                  <a:pt x="1339269" y="72836"/>
                </a:lnTo>
                <a:lnTo>
                  <a:pt x="1499712" y="47251"/>
                </a:lnTo>
                <a:lnTo>
                  <a:pt x="1665852" y="26936"/>
                </a:lnTo>
                <a:lnTo>
                  <a:pt x="1837124" y="12130"/>
                </a:lnTo>
                <a:lnTo>
                  <a:pt x="2012965" y="3072"/>
                </a:lnTo>
                <a:lnTo>
                  <a:pt x="2192810" y="0"/>
                </a:lnTo>
                <a:lnTo>
                  <a:pt x="2372654" y="3072"/>
                </a:lnTo>
                <a:lnTo>
                  <a:pt x="2548495" y="12130"/>
                </a:lnTo>
                <a:lnTo>
                  <a:pt x="2719767" y="26936"/>
                </a:lnTo>
                <a:lnTo>
                  <a:pt x="2885907" y="47251"/>
                </a:lnTo>
                <a:lnTo>
                  <a:pt x="3046350" y="72836"/>
                </a:lnTo>
                <a:lnTo>
                  <a:pt x="3200532" y="103453"/>
                </a:lnTo>
                <a:lnTo>
                  <a:pt x="3347888" y="138863"/>
                </a:lnTo>
                <a:lnTo>
                  <a:pt x="3487854" y="178828"/>
                </a:lnTo>
                <a:lnTo>
                  <a:pt x="3619867" y="223109"/>
                </a:lnTo>
                <a:lnTo>
                  <a:pt x="3743360" y="271468"/>
                </a:lnTo>
                <a:lnTo>
                  <a:pt x="3857771" y="323666"/>
                </a:lnTo>
                <a:lnTo>
                  <a:pt x="3962534" y="379464"/>
                </a:lnTo>
                <a:lnTo>
                  <a:pt x="4057086" y="438625"/>
                </a:lnTo>
                <a:lnTo>
                  <a:pt x="4140862" y="500909"/>
                </a:lnTo>
                <a:lnTo>
                  <a:pt x="4213298" y="566078"/>
                </a:lnTo>
                <a:lnTo>
                  <a:pt x="4273829" y="633894"/>
                </a:lnTo>
                <a:lnTo>
                  <a:pt x="4321891" y="704117"/>
                </a:lnTo>
                <a:lnTo>
                  <a:pt x="4356919" y="776510"/>
                </a:lnTo>
                <a:lnTo>
                  <a:pt x="4378350" y="850834"/>
                </a:lnTo>
                <a:lnTo>
                  <a:pt x="4385620" y="926851"/>
                </a:lnTo>
                <a:lnTo>
                  <a:pt x="4378350" y="1002867"/>
                </a:lnTo>
                <a:lnTo>
                  <a:pt x="4356919" y="1077191"/>
                </a:lnTo>
                <a:lnTo>
                  <a:pt x="4321891" y="1149584"/>
                </a:lnTo>
                <a:lnTo>
                  <a:pt x="4273829" y="1219807"/>
                </a:lnTo>
                <a:lnTo>
                  <a:pt x="4213298" y="1287623"/>
                </a:lnTo>
                <a:lnTo>
                  <a:pt x="4140862" y="1352792"/>
                </a:lnTo>
                <a:lnTo>
                  <a:pt x="4057086" y="1415076"/>
                </a:lnTo>
                <a:lnTo>
                  <a:pt x="3962534" y="1474237"/>
                </a:lnTo>
                <a:lnTo>
                  <a:pt x="3857771" y="1530035"/>
                </a:lnTo>
                <a:lnTo>
                  <a:pt x="3743360" y="1582233"/>
                </a:lnTo>
                <a:lnTo>
                  <a:pt x="3619867" y="1630592"/>
                </a:lnTo>
                <a:lnTo>
                  <a:pt x="3487854" y="1674873"/>
                </a:lnTo>
                <a:lnTo>
                  <a:pt x="3347888" y="1714838"/>
                </a:lnTo>
                <a:lnTo>
                  <a:pt x="3200532" y="1750248"/>
                </a:lnTo>
                <a:lnTo>
                  <a:pt x="3046350" y="1780865"/>
                </a:lnTo>
                <a:lnTo>
                  <a:pt x="2885907" y="1806450"/>
                </a:lnTo>
                <a:lnTo>
                  <a:pt x="2719767" y="1826765"/>
                </a:lnTo>
                <a:lnTo>
                  <a:pt x="2548495" y="1841571"/>
                </a:lnTo>
                <a:lnTo>
                  <a:pt x="2372654" y="1850629"/>
                </a:lnTo>
                <a:lnTo>
                  <a:pt x="2192810" y="1853702"/>
                </a:lnTo>
                <a:lnTo>
                  <a:pt x="2012965" y="1850629"/>
                </a:lnTo>
                <a:lnTo>
                  <a:pt x="1837124" y="1841571"/>
                </a:lnTo>
                <a:lnTo>
                  <a:pt x="1665852" y="1826765"/>
                </a:lnTo>
                <a:lnTo>
                  <a:pt x="1499712" y="1806450"/>
                </a:lnTo>
                <a:lnTo>
                  <a:pt x="1339269" y="1780865"/>
                </a:lnTo>
                <a:lnTo>
                  <a:pt x="1185087" y="1750248"/>
                </a:lnTo>
                <a:lnTo>
                  <a:pt x="1037731" y="1714838"/>
                </a:lnTo>
                <a:lnTo>
                  <a:pt x="897764" y="1674873"/>
                </a:lnTo>
                <a:lnTo>
                  <a:pt x="765752" y="1630592"/>
                </a:lnTo>
                <a:lnTo>
                  <a:pt x="642259" y="1582233"/>
                </a:lnTo>
                <a:lnTo>
                  <a:pt x="527848" y="1530035"/>
                </a:lnTo>
                <a:lnTo>
                  <a:pt x="423085" y="1474237"/>
                </a:lnTo>
                <a:lnTo>
                  <a:pt x="328533" y="1415076"/>
                </a:lnTo>
                <a:lnTo>
                  <a:pt x="244757" y="1352792"/>
                </a:lnTo>
                <a:lnTo>
                  <a:pt x="172321" y="1287623"/>
                </a:lnTo>
                <a:lnTo>
                  <a:pt x="111790" y="1219807"/>
                </a:lnTo>
                <a:lnTo>
                  <a:pt x="63728" y="1149584"/>
                </a:lnTo>
                <a:lnTo>
                  <a:pt x="28700" y="1077191"/>
                </a:lnTo>
                <a:lnTo>
                  <a:pt x="7269" y="1002867"/>
                </a:lnTo>
                <a:lnTo>
                  <a:pt x="0" y="9268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8FD139B-109F-4B5A-A8D1-8E064FD81AC0}"/>
              </a:ext>
            </a:extLst>
          </p:cNvPr>
          <p:cNvSpPr txBox="1"/>
          <p:nvPr/>
        </p:nvSpPr>
        <p:spPr>
          <a:xfrm>
            <a:off x="7542584" y="2751836"/>
            <a:ext cx="144970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7495">
              <a:lnSpc>
                <a:spcPts val="3790"/>
              </a:lnSpc>
            </a:pPr>
            <a:r>
              <a:rPr sz="3200" spc="-1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p 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D89B6C1-B419-4080-BF2A-DE6DA2AD00EF}"/>
              </a:ext>
            </a:extLst>
          </p:cNvPr>
          <p:cNvSpPr/>
          <p:nvPr/>
        </p:nvSpPr>
        <p:spPr>
          <a:xfrm>
            <a:off x="806669" y="1603542"/>
            <a:ext cx="6303010" cy="3108960"/>
          </a:xfrm>
          <a:custGeom>
            <a:avLst/>
            <a:gdLst/>
            <a:ahLst/>
            <a:cxnLst/>
            <a:rect l="l" t="t" r="r" b="b"/>
            <a:pathLst>
              <a:path w="6303009" h="3108960">
                <a:moveTo>
                  <a:pt x="0" y="1554394"/>
                </a:moveTo>
                <a:lnTo>
                  <a:pt x="10446" y="1426909"/>
                </a:lnTo>
                <a:lnTo>
                  <a:pt x="41246" y="1302263"/>
                </a:lnTo>
                <a:lnTo>
                  <a:pt x="91589" y="1180855"/>
                </a:lnTo>
                <a:lnTo>
                  <a:pt x="160662" y="1063085"/>
                </a:lnTo>
                <a:lnTo>
                  <a:pt x="247655" y="949353"/>
                </a:lnTo>
                <a:lnTo>
                  <a:pt x="351757" y="840060"/>
                </a:lnTo>
                <a:lnTo>
                  <a:pt x="472157" y="735605"/>
                </a:lnTo>
                <a:lnTo>
                  <a:pt x="608044" y="636389"/>
                </a:lnTo>
                <a:lnTo>
                  <a:pt x="758606" y="542811"/>
                </a:lnTo>
                <a:lnTo>
                  <a:pt x="923034" y="455271"/>
                </a:lnTo>
                <a:lnTo>
                  <a:pt x="1100515" y="374170"/>
                </a:lnTo>
                <a:lnTo>
                  <a:pt x="1290238" y="299907"/>
                </a:lnTo>
                <a:lnTo>
                  <a:pt x="1491393" y="232883"/>
                </a:lnTo>
                <a:lnTo>
                  <a:pt x="1703169" y="173498"/>
                </a:lnTo>
                <a:lnTo>
                  <a:pt x="1924754" y="122151"/>
                </a:lnTo>
                <a:lnTo>
                  <a:pt x="2155338" y="79244"/>
                </a:lnTo>
                <a:lnTo>
                  <a:pt x="2394108" y="45174"/>
                </a:lnTo>
                <a:lnTo>
                  <a:pt x="2640256" y="20344"/>
                </a:lnTo>
                <a:lnTo>
                  <a:pt x="2892968" y="5152"/>
                </a:lnTo>
                <a:lnTo>
                  <a:pt x="3151435" y="0"/>
                </a:lnTo>
                <a:lnTo>
                  <a:pt x="3409901" y="5152"/>
                </a:lnTo>
                <a:lnTo>
                  <a:pt x="3662614" y="20344"/>
                </a:lnTo>
                <a:lnTo>
                  <a:pt x="3908761" y="45174"/>
                </a:lnTo>
                <a:lnTo>
                  <a:pt x="4147532" y="79244"/>
                </a:lnTo>
                <a:lnTo>
                  <a:pt x="4378116" y="122151"/>
                </a:lnTo>
                <a:lnTo>
                  <a:pt x="4599701" y="173498"/>
                </a:lnTo>
                <a:lnTo>
                  <a:pt x="4811477" y="232883"/>
                </a:lnTo>
                <a:lnTo>
                  <a:pt x="5012632" y="299907"/>
                </a:lnTo>
                <a:lnTo>
                  <a:pt x="5202355" y="374170"/>
                </a:lnTo>
                <a:lnTo>
                  <a:pt x="5379836" y="455271"/>
                </a:lnTo>
                <a:lnTo>
                  <a:pt x="5544264" y="542811"/>
                </a:lnTo>
                <a:lnTo>
                  <a:pt x="5694826" y="636389"/>
                </a:lnTo>
                <a:lnTo>
                  <a:pt x="5830713" y="735605"/>
                </a:lnTo>
                <a:lnTo>
                  <a:pt x="5951113" y="840060"/>
                </a:lnTo>
                <a:lnTo>
                  <a:pt x="6055215" y="949353"/>
                </a:lnTo>
                <a:lnTo>
                  <a:pt x="6142208" y="1063085"/>
                </a:lnTo>
                <a:lnTo>
                  <a:pt x="6211281" y="1180855"/>
                </a:lnTo>
                <a:lnTo>
                  <a:pt x="6261624" y="1302263"/>
                </a:lnTo>
                <a:lnTo>
                  <a:pt x="6292424" y="1426909"/>
                </a:lnTo>
                <a:lnTo>
                  <a:pt x="6302871" y="1554394"/>
                </a:lnTo>
                <a:lnTo>
                  <a:pt x="6292424" y="1681878"/>
                </a:lnTo>
                <a:lnTo>
                  <a:pt x="6261624" y="1806524"/>
                </a:lnTo>
                <a:lnTo>
                  <a:pt x="6211281" y="1927932"/>
                </a:lnTo>
                <a:lnTo>
                  <a:pt x="6142208" y="2045702"/>
                </a:lnTo>
                <a:lnTo>
                  <a:pt x="6055215" y="2159434"/>
                </a:lnTo>
                <a:lnTo>
                  <a:pt x="5951113" y="2268727"/>
                </a:lnTo>
                <a:lnTo>
                  <a:pt x="5830713" y="2373182"/>
                </a:lnTo>
                <a:lnTo>
                  <a:pt x="5694826" y="2472398"/>
                </a:lnTo>
                <a:lnTo>
                  <a:pt x="5544264" y="2565976"/>
                </a:lnTo>
                <a:lnTo>
                  <a:pt x="5379836" y="2653516"/>
                </a:lnTo>
                <a:lnTo>
                  <a:pt x="5202355" y="2734617"/>
                </a:lnTo>
                <a:lnTo>
                  <a:pt x="5012632" y="2808880"/>
                </a:lnTo>
                <a:lnTo>
                  <a:pt x="4811477" y="2875904"/>
                </a:lnTo>
                <a:lnTo>
                  <a:pt x="4599701" y="2935289"/>
                </a:lnTo>
                <a:lnTo>
                  <a:pt x="4378116" y="2986636"/>
                </a:lnTo>
                <a:lnTo>
                  <a:pt x="4147532" y="3029543"/>
                </a:lnTo>
                <a:lnTo>
                  <a:pt x="3908761" y="3063613"/>
                </a:lnTo>
                <a:lnTo>
                  <a:pt x="3662614" y="3088443"/>
                </a:lnTo>
                <a:lnTo>
                  <a:pt x="3409901" y="3103635"/>
                </a:lnTo>
                <a:lnTo>
                  <a:pt x="3151435" y="3108788"/>
                </a:lnTo>
                <a:lnTo>
                  <a:pt x="2892968" y="3103635"/>
                </a:lnTo>
                <a:lnTo>
                  <a:pt x="2640256" y="3088443"/>
                </a:lnTo>
                <a:lnTo>
                  <a:pt x="2394108" y="3063613"/>
                </a:lnTo>
                <a:lnTo>
                  <a:pt x="2155338" y="3029543"/>
                </a:lnTo>
                <a:lnTo>
                  <a:pt x="1924754" y="2986636"/>
                </a:lnTo>
                <a:lnTo>
                  <a:pt x="1703169" y="2935289"/>
                </a:lnTo>
                <a:lnTo>
                  <a:pt x="1491393" y="2875904"/>
                </a:lnTo>
                <a:lnTo>
                  <a:pt x="1290238" y="2808880"/>
                </a:lnTo>
                <a:lnTo>
                  <a:pt x="1100515" y="2734617"/>
                </a:lnTo>
                <a:lnTo>
                  <a:pt x="923034" y="2653516"/>
                </a:lnTo>
                <a:lnTo>
                  <a:pt x="758606" y="2565976"/>
                </a:lnTo>
                <a:lnTo>
                  <a:pt x="608044" y="2472398"/>
                </a:lnTo>
                <a:lnTo>
                  <a:pt x="472157" y="2373182"/>
                </a:lnTo>
                <a:lnTo>
                  <a:pt x="351757" y="2268727"/>
                </a:lnTo>
                <a:lnTo>
                  <a:pt x="247655" y="2159434"/>
                </a:lnTo>
                <a:lnTo>
                  <a:pt x="160662" y="2045702"/>
                </a:lnTo>
                <a:lnTo>
                  <a:pt x="91589" y="1927932"/>
                </a:lnTo>
                <a:lnTo>
                  <a:pt x="41246" y="1806524"/>
                </a:lnTo>
                <a:lnTo>
                  <a:pt x="10446" y="1681878"/>
                </a:lnTo>
                <a:lnTo>
                  <a:pt x="0" y="155439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1B6D42D-CE2F-4A11-8075-EF8C5A7C7668}"/>
              </a:ext>
            </a:extLst>
          </p:cNvPr>
          <p:cNvSpPr txBox="1"/>
          <p:nvPr/>
        </p:nvSpPr>
        <p:spPr>
          <a:xfrm>
            <a:off x="2501765" y="2779268"/>
            <a:ext cx="168719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8295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mpu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18B48BE-F4A3-47F6-AB39-8C5514A48637}"/>
              </a:ext>
            </a:extLst>
          </p:cNvPr>
          <p:cNvSpPr/>
          <p:nvPr/>
        </p:nvSpPr>
        <p:spPr>
          <a:xfrm>
            <a:off x="4856774" y="1603542"/>
            <a:ext cx="6303010" cy="3235325"/>
          </a:xfrm>
          <a:custGeom>
            <a:avLst/>
            <a:gdLst/>
            <a:ahLst/>
            <a:cxnLst/>
            <a:rect l="l" t="t" r="r" b="b"/>
            <a:pathLst>
              <a:path w="6303009" h="3235325">
                <a:moveTo>
                  <a:pt x="0" y="1617638"/>
                </a:moveTo>
                <a:lnTo>
                  <a:pt x="10446" y="1484966"/>
                </a:lnTo>
                <a:lnTo>
                  <a:pt x="41246" y="1355248"/>
                </a:lnTo>
                <a:lnTo>
                  <a:pt x="91589" y="1228900"/>
                </a:lnTo>
                <a:lnTo>
                  <a:pt x="160662" y="1106339"/>
                </a:lnTo>
                <a:lnTo>
                  <a:pt x="247655" y="987980"/>
                </a:lnTo>
                <a:lnTo>
                  <a:pt x="351757" y="874240"/>
                </a:lnTo>
                <a:lnTo>
                  <a:pt x="472157" y="765535"/>
                </a:lnTo>
                <a:lnTo>
                  <a:pt x="608044" y="662282"/>
                </a:lnTo>
                <a:lnTo>
                  <a:pt x="758606" y="564896"/>
                </a:lnTo>
                <a:lnTo>
                  <a:pt x="923034" y="473795"/>
                </a:lnTo>
                <a:lnTo>
                  <a:pt x="1100515" y="389394"/>
                </a:lnTo>
                <a:lnTo>
                  <a:pt x="1290238" y="312110"/>
                </a:lnTo>
                <a:lnTo>
                  <a:pt x="1491393" y="242359"/>
                </a:lnTo>
                <a:lnTo>
                  <a:pt x="1703169" y="180557"/>
                </a:lnTo>
                <a:lnTo>
                  <a:pt x="1924754" y="127122"/>
                </a:lnTo>
                <a:lnTo>
                  <a:pt x="2155338" y="82468"/>
                </a:lnTo>
                <a:lnTo>
                  <a:pt x="2394108" y="47012"/>
                </a:lnTo>
                <a:lnTo>
                  <a:pt x="2640256" y="21172"/>
                </a:lnTo>
                <a:lnTo>
                  <a:pt x="2892968" y="5362"/>
                </a:lnTo>
                <a:lnTo>
                  <a:pt x="3151435" y="0"/>
                </a:lnTo>
                <a:lnTo>
                  <a:pt x="3409901" y="5362"/>
                </a:lnTo>
                <a:lnTo>
                  <a:pt x="3662614" y="21172"/>
                </a:lnTo>
                <a:lnTo>
                  <a:pt x="3908761" y="47012"/>
                </a:lnTo>
                <a:lnTo>
                  <a:pt x="4147532" y="82468"/>
                </a:lnTo>
                <a:lnTo>
                  <a:pt x="4378116" y="127122"/>
                </a:lnTo>
                <a:lnTo>
                  <a:pt x="4599701" y="180557"/>
                </a:lnTo>
                <a:lnTo>
                  <a:pt x="4811477" y="242359"/>
                </a:lnTo>
                <a:lnTo>
                  <a:pt x="5012632" y="312110"/>
                </a:lnTo>
                <a:lnTo>
                  <a:pt x="5202355" y="389394"/>
                </a:lnTo>
                <a:lnTo>
                  <a:pt x="5379836" y="473795"/>
                </a:lnTo>
                <a:lnTo>
                  <a:pt x="5544264" y="564896"/>
                </a:lnTo>
                <a:lnTo>
                  <a:pt x="5694826" y="662282"/>
                </a:lnTo>
                <a:lnTo>
                  <a:pt x="5830713" y="765535"/>
                </a:lnTo>
                <a:lnTo>
                  <a:pt x="5951113" y="874240"/>
                </a:lnTo>
                <a:lnTo>
                  <a:pt x="6055215" y="987980"/>
                </a:lnTo>
                <a:lnTo>
                  <a:pt x="6142208" y="1106339"/>
                </a:lnTo>
                <a:lnTo>
                  <a:pt x="6211281" y="1228900"/>
                </a:lnTo>
                <a:lnTo>
                  <a:pt x="6261624" y="1355248"/>
                </a:lnTo>
                <a:lnTo>
                  <a:pt x="6292424" y="1484966"/>
                </a:lnTo>
                <a:lnTo>
                  <a:pt x="6302871" y="1617638"/>
                </a:lnTo>
                <a:lnTo>
                  <a:pt x="6292424" y="1750309"/>
                </a:lnTo>
                <a:lnTo>
                  <a:pt x="6261624" y="1880027"/>
                </a:lnTo>
                <a:lnTo>
                  <a:pt x="6211281" y="2006375"/>
                </a:lnTo>
                <a:lnTo>
                  <a:pt x="6142208" y="2128936"/>
                </a:lnTo>
                <a:lnTo>
                  <a:pt x="6055215" y="2247295"/>
                </a:lnTo>
                <a:lnTo>
                  <a:pt x="5951113" y="2361035"/>
                </a:lnTo>
                <a:lnTo>
                  <a:pt x="5830713" y="2469740"/>
                </a:lnTo>
                <a:lnTo>
                  <a:pt x="5694826" y="2572994"/>
                </a:lnTo>
                <a:lnTo>
                  <a:pt x="5544264" y="2670379"/>
                </a:lnTo>
                <a:lnTo>
                  <a:pt x="5379836" y="2761480"/>
                </a:lnTo>
                <a:lnTo>
                  <a:pt x="5202355" y="2845881"/>
                </a:lnTo>
                <a:lnTo>
                  <a:pt x="5012632" y="2923165"/>
                </a:lnTo>
                <a:lnTo>
                  <a:pt x="4811477" y="2992916"/>
                </a:lnTo>
                <a:lnTo>
                  <a:pt x="4599701" y="3054718"/>
                </a:lnTo>
                <a:lnTo>
                  <a:pt x="4378116" y="3108154"/>
                </a:lnTo>
                <a:lnTo>
                  <a:pt x="4147532" y="3152807"/>
                </a:lnTo>
                <a:lnTo>
                  <a:pt x="3908761" y="3188263"/>
                </a:lnTo>
                <a:lnTo>
                  <a:pt x="3662614" y="3214103"/>
                </a:lnTo>
                <a:lnTo>
                  <a:pt x="3409901" y="3229913"/>
                </a:lnTo>
                <a:lnTo>
                  <a:pt x="3151435" y="3235276"/>
                </a:lnTo>
                <a:lnTo>
                  <a:pt x="2892968" y="3229913"/>
                </a:lnTo>
                <a:lnTo>
                  <a:pt x="2640256" y="3214103"/>
                </a:lnTo>
                <a:lnTo>
                  <a:pt x="2394108" y="3188263"/>
                </a:lnTo>
                <a:lnTo>
                  <a:pt x="2155338" y="3152807"/>
                </a:lnTo>
                <a:lnTo>
                  <a:pt x="1924754" y="3108154"/>
                </a:lnTo>
                <a:lnTo>
                  <a:pt x="1703169" y="3054718"/>
                </a:lnTo>
                <a:lnTo>
                  <a:pt x="1491393" y="2992916"/>
                </a:lnTo>
                <a:lnTo>
                  <a:pt x="1290238" y="2923165"/>
                </a:lnTo>
                <a:lnTo>
                  <a:pt x="1100515" y="2845881"/>
                </a:lnTo>
                <a:lnTo>
                  <a:pt x="923034" y="2761480"/>
                </a:lnTo>
                <a:lnTo>
                  <a:pt x="758606" y="2670379"/>
                </a:lnTo>
                <a:lnTo>
                  <a:pt x="608044" y="2572994"/>
                </a:lnTo>
                <a:lnTo>
                  <a:pt x="472157" y="2469740"/>
                </a:lnTo>
                <a:lnTo>
                  <a:pt x="351757" y="2361035"/>
                </a:lnTo>
                <a:lnTo>
                  <a:pt x="247655" y="2247295"/>
                </a:lnTo>
                <a:lnTo>
                  <a:pt x="160662" y="2128936"/>
                </a:lnTo>
                <a:lnTo>
                  <a:pt x="91589" y="2006375"/>
                </a:lnTo>
                <a:lnTo>
                  <a:pt x="41246" y="1880027"/>
                </a:lnTo>
                <a:lnTo>
                  <a:pt x="10446" y="1750309"/>
                </a:lnTo>
                <a:lnTo>
                  <a:pt x="0" y="161763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145D9A4-7008-40B0-98EA-03479D930AF8}"/>
              </a:ext>
            </a:extLst>
          </p:cNvPr>
          <p:cNvSpPr txBox="1"/>
          <p:nvPr/>
        </p:nvSpPr>
        <p:spPr>
          <a:xfrm rot="20640000">
            <a:off x="4424402" y="4893318"/>
            <a:ext cx="2194157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6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3600" spc="-7" baseline="1157" dirty="0">
                <a:latin typeface="Calibri"/>
                <a:cs typeface="Calibri"/>
              </a:rPr>
              <a:t>u</a:t>
            </a:r>
            <a:r>
              <a:rPr sz="3600" spc="-30" baseline="1157" dirty="0">
                <a:latin typeface="Calibri"/>
                <a:cs typeface="Calibri"/>
              </a:rPr>
              <a:t>a</a:t>
            </a:r>
            <a:r>
              <a:rPr sz="3600" spc="-67" baseline="1157" dirty="0">
                <a:latin typeface="Calibri"/>
                <a:cs typeface="Calibri"/>
              </a:rPr>
              <a:t>g</a:t>
            </a:r>
            <a:r>
              <a:rPr sz="3600" spc="-22" baseline="1157" dirty="0">
                <a:latin typeface="Calibri"/>
                <a:cs typeface="Calibri"/>
              </a:rPr>
              <a:t>e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7D4581B-78EA-4F2E-84A4-5803166ECBA0}"/>
              </a:ext>
            </a:extLst>
          </p:cNvPr>
          <p:cNvSpPr txBox="1"/>
          <p:nvPr/>
        </p:nvSpPr>
        <p:spPr>
          <a:xfrm rot="20640000">
            <a:off x="4942606" y="5245850"/>
            <a:ext cx="1363926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ss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8398BC5-DDBB-462D-95FD-4931FF63F16D}"/>
              </a:ext>
            </a:extLst>
          </p:cNvPr>
          <p:cNvSpPr/>
          <p:nvPr/>
        </p:nvSpPr>
        <p:spPr>
          <a:xfrm>
            <a:off x="6790943" y="3750632"/>
            <a:ext cx="3328035" cy="2125345"/>
          </a:xfrm>
          <a:custGeom>
            <a:avLst/>
            <a:gdLst/>
            <a:ahLst/>
            <a:cxnLst/>
            <a:rect l="l" t="t" r="r" b="b"/>
            <a:pathLst>
              <a:path w="3328034" h="2125345">
                <a:moveTo>
                  <a:pt x="33664" y="1721762"/>
                </a:moveTo>
                <a:lnTo>
                  <a:pt x="11408" y="1651185"/>
                </a:lnTo>
                <a:lnTo>
                  <a:pt x="298" y="1577872"/>
                </a:lnTo>
                <a:lnTo>
                  <a:pt x="0" y="1502208"/>
                </a:lnTo>
                <a:lnTo>
                  <a:pt x="10181" y="1424577"/>
                </a:lnTo>
                <a:lnTo>
                  <a:pt x="30509" y="1345362"/>
                </a:lnTo>
                <a:lnTo>
                  <a:pt x="60650" y="1264949"/>
                </a:lnTo>
                <a:lnTo>
                  <a:pt x="100273" y="1183722"/>
                </a:lnTo>
                <a:lnTo>
                  <a:pt x="149044" y="1102064"/>
                </a:lnTo>
                <a:lnTo>
                  <a:pt x="206631" y="1020361"/>
                </a:lnTo>
                <a:lnTo>
                  <a:pt x="272701" y="938996"/>
                </a:lnTo>
                <a:lnTo>
                  <a:pt x="346920" y="858355"/>
                </a:lnTo>
                <a:lnTo>
                  <a:pt x="428957" y="778820"/>
                </a:lnTo>
                <a:lnTo>
                  <a:pt x="518478" y="700777"/>
                </a:lnTo>
                <a:lnTo>
                  <a:pt x="615150" y="624610"/>
                </a:lnTo>
                <a:lnTo>
                  <a:pt x="718642" y="550703"/>
                </a:lnTo>
                <a:lnTo>
                  <a:pt x="828619" y="479440"/>
                </a:lnTo>
                <a:lnTo>
                  <a:pt x="944750" y="411206"/>
                </a:lnTo>
                <a:lnTo>
                  <a:pt x="1066701" y="346385"/>
                </a:lnTo>
                <a:lnTo>
                  <a:pt x="1194140" y="285361"/>
                </a:lnTo>
                <a:lnTo>
                  <a:pt x="1326734" y="228519"/>
                </a:lnTo>
                <a:lnTo>
                  <a:pt x="1461564" y="177205"/>
                </a:lnTo>
                <a:lnTo>
                  <a:pt x="1595595" y="132481"/>
                </a:lnTo>
                <a:lnTo>
                  <a:pt x="1728320" y="94302"/>
                </a:lnTo>
                <a:lnTo>
                  <a:pt x="1859235" y="62622"/>
                </a:lnTo>
                <a:lnTo>
                  <a:pt x="1987832" y="37396"/>
                </a:lnTo>
                <a:lnTo>
                  <a:pt x="2113604" y="18581"/>
                </a:lnTo>
                <a:lnTo>
                  <a:pt x="2236046" y="6130"/>
                </a:lnTo>
                <a:lnTo>
                  <a:pt x="2354651" y="0"/>
                </a:lnTo>
                <a:lnTo>
                  <a:pt x="2468912" y="144"/>
                </a:lnTo>
                <a:lnTo>
                  <a:pt x="2578324" y="6518"/>
                </a:lnTo>
                <a:lnTo>
                  <a:pt x="2682380" y="19078"/>
                </a:lnTo>
                <a:lnTo>
                  <a:pt x="2780573" y="37778"/>
                </a:lnTo>
                <a:lnTo>
                  <a:pt x="2872398" y="62573"/>
                </a:lnTo>
                <a:lnTo>
                  <a:pt x="2957347" y="93419"/>
                </a:lnTo>
                <a:lnTo>
                  <a:pt x="3034915" y="130271"/>
                </a:lnTo>
                <a:lnTo>
                  <a:pt x="3104595" y="173083"/>
                </a:lnTo>
                <a:lnTo>
                  <a:pt x="3165880" y="221811"/>
                </a:lnTo>
                <a:lnTo>
                  <a:pt x="3218265" y="276409"/>
                </a:lnTo>
                <a:lnTo>
                  <a:pt x="3261243" y="336834"/>
                </a:lnTo>
                <a:lnTo>
                  <a:pt x="3294307" y="403039"/>
                </a:lnTo>
                <a:lnTo>
                  <a:pt x="3316563" y="473616"/>
                </a:lnTo>
                <a:lnTo>
                  <a:pt x="3327673" y="546929"/>
                </a:lnTo>
                <a:lnTo>
                  <a:pt x="3327972" y="622594"/>
                </a:lnTo>
                <a:lnTo>
                  <a:pt x="3317790" y="700225"/>
                </a:lnTo>
                <a:lnTo>
                  <a:pt x="3297462" y="779440"/>
                </a:lnTo>
                <a:lnTo>
                  <a:pt x="3267321" y="859853"/>
                </a:lnTo>
                <a:lnTo>
                  <a:pt x="3227698" y="941080"/>
                </a:lnTo>
                <a:lnTo>
                  <a:pt x="3178927" y="1022737"/>
                </a:lnTo>
                <a:lnTo>
                  <a:pt x="3121340" y="1104441"/>
                </a:lnTo>
                <a:lnTo>
                  <a:pt x="3055271" y="1185805"/>
                </a:lnTo>
                <a:lnTo>
                  <a:pt x="2981051" y="1266447"/>
                </a:lnTo>
                <a:lnTo>
                  <a:pt x="2899015" y="1345981"/>
                </a:lnTo>
                <a:lnTo>
                  <a:pt x="2809494" y="1424024"/>
                </a:lnTo>
                <a:lnTo>
                  <a:pt x="2712821" y="1500191"/>
                </a:lnTo>
                <a:lnTo>
                  <a:pt x="2609330" y="1574098"/>
                </a:lnTo>
                <a:lnTo>
                  <a:pt x="2499352" y="1645361"/>
                </a:lnTo>
                <a:lnTo>
                  <a:pt x="2383222" y="1713595"/>
                </a:lnTo>
                <a:lnTo>
                  <a:pt x="2261271" y="1778416"/>
                </a:lnTo>
                <a:lnTo>
                  <a:pt x="2133832" y="1839440"/>
                </a:lnTo>
                <a:lnTo>
                  <a:pt x="2001238" y="1896282"/>
                </a:lnTo>
                <a:lnTo>
                  <a:pt x="1866408" y="1947596"/>
                </a:lnTo>
                <a:lnTo>
                  <a:pt x="1732377" y="1992320"/>
                </a:lnTo>
                <a:lnTo>
                  <a:pt x="1599651" y="2030500"/>
                </a:lnTo>
                <a:lnTo>
                  <a:pt x="1468737" y="2062180"/>
                </a:lnTo>
                <a:lnTo>
                  <a:pt x="1340140" y="2087405"/>
                </a:lnTo>
                <a:lnTo>
                  <a:pt x="1214368" y="2106221"/>
                </a:lnTo>
                <a:lnTo>
                  <a:pt x="1091926" y="2118671"/>
                </a:lnTo>
                <a:lnTo>
                  <a:pt x="973321" y="2124802"/>
                </a:lnTo>
                <a:lnTo>
                  <a:pt x="859059" y="2124658"/>
                </a:lnTo>
                <a:lnTo>
                  <a:pt x="749647" y="2118283"/>
                </a:lnTo>
                <a:lnTo>
                  <a:pt x="645591" y="2105724"/>
                </a:lnTo>
                <a:lnTo>
                  <a:pt x="547398" y="2087024"/>
                </a:lnTo>
                <a:lnTo>
                  <a:pt x="455573" y="2062228"/>
                </a:lnTo>
                <a:lnTo>
                  <a:pt x="370624" y="2031382"/>
                </a:lnTo>
                <a:lnTo>
                  <a:pt x="293056" y="1994531"/>
                </a:lnTo>
                <a:lnTo>
                  <a:pt x="223376" y="1951719"/>
                </a:lnTo>
                <a:lnTo>
                  <a:pt x="162091" y="1902991"/>
                </a:lnTo>
                <a:lnTo>
                  <a:pt x="109706" y="1848392"/>
                </a:lnTo>
                <a:lnTo>
                  <a:pt x="66728" y="1787968"/>
                </a:lnTo>
                <a:lnTo>
                  <a:pt x="33664" y="172176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337E6F4-3883-415D-A9C8-4E65E4031782}"/>
              </a:ext>
            </a:extLst>
          </p:cNvPr>
          <p:cNvSpPr txBox="1"/>
          <p:nvPr/>
        </p:nvSpPr>
        <p:spPr>
          <a:xfrm rot="20460000">
            <a:off x="7792545" y="4949452"/>
            <a:ext cx="969661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3600" spc="-52" baseline="1157" dirty="0">
                <a:latin typeface="Calibri"/>
                <a:cs typeface="Calibri"/>
              </a:rPr>
              <a:t>e</a:t>
            </a:r>
            <a:r>
              <a:rPr sz="3600" spc="-7" baseline="1157" dirty="0">
                <a:latin typeface="Calibri"/>
                <a:cs typeface="Calibri"/>
              </a:rPr>
              <a:t>ch</a:t>
            </a:r>
            <a:endParaRPr sz="3600" baseline="1157" dirty="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7AAEBC6C-6302-46BE-9F33-A5A007BF1430}"/>
              </a:ext>
            </a:extLst>
          </p:cNvPr>
          <p:cNvSpPr txBox="1"/>
          <p:nvPr/>
        </p:nvSpPr>
        <p:spPr>
          <a:xfrm rot="20460000">
            <a:off x="7645224" y="5267592"/>
            <a:ext cx="151161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c</a:t>
            </a:r>
            <a:r>
              <a:rPr sz="3600" spc="-44" baseline="1157" dirty="0">
                <a:latin typeface="Calibri"/>
                <a:cs typeface="Calibri"/>
              </a:rPr>
              <a:t>o</a:t>
            </a:r>
            <a:r>
              <a:rPr sz="3600" spc="-67" baseline="1157" dirty="0">
                <a:latin typeface="Calibri"/>
                <a:cs typeface="Calibri"/>
              </a:rPr>
              <a:t>g</a:t>
            </a:r>
            <a:r>
              <a:rPr sz="3600" spc="-37" baseline="1157" dirty="0">
                <a:latin typeface="Calibri"/>
                <a:cs typeface="Calibri"/>
              </a:rPr>
              <a:t>ni</a:t>
            </a:r>
            <a:r>
              <a:rPr sz="3600" spc="-60" baseline="2314" dirty="0">
                <a:latin typeface="Calibri"/>
                <a:cs typeface="Calibri"/>
              </a:rPr>
              <a:t>t</a:t>
            </a:r>
            <a:r>
              <a:rPr sz="3600" spc="-37" baseline="2314" dirty="0">
                <a:latin typeface="Calibri"/>
                <a:cs typeface="Calibri"/>
              </a:rPr>
              <a:t>i</a:t>
            </a:r>
            <a:r>
              <a:rPr sz="3600" spc="-44" baseline="2314" dirty="0">
                <a:latin typeface="Calibri"/>
                <a:cs typeface="Calibri"/>
              </a:rPr>
              <a:t>o</a:t>
            </a:r>
            <a:r>
              <a:rPr sz="3600" baseline="2314" dirty="0">
                <a:latin typeface="Calibri"/>
                <a:cs typeface="Calibri"/>
              </a:rPr>
              <a:t>n</a:t>
            </a:r>
            <a:endParaRPr sz="3600" baseline="231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92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83742F9-6C6A-45F7-874A-B2086D83DC76}"/>
              </a:ext>
            </a:extLst>
          </p:cNvPr>
          <p:cNvSpPr/>
          <p:nvPr/>
        </p:nvSpPr>
        <p:spPr>
          <a:xfrm>
            <a:off x="5585603" y="2424022"/>
            <a:ext cx="1527175" cy="1600200"/>
          </a:xfrm>
          <a:custGeom>
            <a:avLst/>
            <a:gdLst/>
            <a:ahLst/>
            <a:cxnLst/>
            <a:rect l="l" t="t" r="r" b="b"/>
            <a:pathLst>
              <a:path w="1527175" h="1600200">
                <a:moveTo>
                  <a:pt x="1125747" y="0"/>
                </a:moveTo>
                <a:lnTo>
                  <a:pt x="866954" y="64698"/>
                </a:lnTo>
                <a:lnTo>
                  <a:pt x="668547" y="142335"/>
                </a:lnTo>
                <a:lnTo>
                  <a:pt x="396815" y="280358"/>
                </a:lnTo>
                <a:lnTo>
                  <a:pt x="194094" y="418381"/>
                </a:lnTo>
                <a:lnTo>
                  <a:pt x="38818" y="634041"/>
                </a:lnTo>
                <a:lnTo>
                  <a:pt x="0" y="793630"/>
                </a:lnTo>
                <a:lnTo>
                  <a:pt x="4312" y="901461"/>
                </a:lnTo>
                <a:lnTo>
                  <a:pt x="73324" y="1069675"/>
                </a:lnTo>
                <a:lnTo>
                  <a:pt x="168215" y="1177505"/>
                </a:lnTo>
                <a:lnTo>
                  <a:pt x="267418" y="1272396"/>
                </a:lnTo>
                <a:lnTo>
                  <a:pt x="435634" y="1367287"/>
                </a:lnTo>
                <a:lnTo>
                  <a:pt x="715991" y="1513935"/>
                </a:lnTo>
                <a:lnTo>
                  <a:pt x="901459" y="1565694"/>
                </a:lnTo>
                <a:lnTo>
                  <a:pt x="1000664" y="1600199"/>
                </a:lnTo>
                <a:lnTo>
                  <a:pt x="1160252" y="1479430"/>
                </a:lnTo>
                <a:lnTo>
                  <a:pt x="1293962" y="1319841"/>
                </a:lnTo>
                <a:lnTo>
                  <a:pt x="1436298" y="1108494"/>
                </a:lnTo>
                <a:lnTo>
                  <a:pt x="1496683" y="910087"/>
                </a:lnTo>
                <a:lnTo>
                  <a:pt x="1526875" y="750498"/>
                </a:lnTo>
                <a:lnTo>
                  <a:pt x="1505309" y="552090"/>
                </a:lnTo>
                <a:lnTo>
                  <a:pt x="1453551" y="405441"/>
                </a:lnTo>
                <a:lnTo>
                  <a:pt x="1311215" y="189781"/>
                </a:lnTo>
                <a:lnTo>
                  <a:pt x="1177505" y="43133"/>
                </a:lnTo>
                <a:lnTo>
                  <a:pt x="11257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7B6338D-6F05-4FB3-95E9-3F61D39C395D}"/>
              </a:ext>
            </a:extLst>
          </p:cNvPr>
          <p:cNvSpPr/>
          <p:nvPr/>
        </p:nvSpPr>
        <p:spPr>
          <a:xfrm>
            <a:off x="5585603" y="2424022"/>
            <a:ext cx="1527175" cy="1600200"/>
          </a:xfrm>
          <a:custGeom>
            <a:avLst/>
            <a:gdLst/>
            <a:ahLst/>
            <a:cxnLst/>
            <a:rect l="l" t="t" r="r" b="b"/>
            <a:pathLst>
              <a:path w="1527175" h="1600200">
                <a:moveTo>
                  <a:pt x="1125747" y="0"/>
                </a:moveTo>
                <a:lnTo>
                  <a:pt x="866954" y="64698"/>
                </a:lnTo>
                <a:lnTo>
                  <a:pt x="668547" y="142335"/>
                </a:lnTo>
                <a:lnTo>
                  <a:pt x="396815" y="280358"/>
                </a:lnTo>
                <a:lnTo>
                  <a:pt x="194094" y="418381"/>
                </a:lnTo>
                <a:lnTo>
                  <a:pt x="38819" y="634041"/>
                </a:lnTo>
                <a:lnTo>
                  <a:pt x="0" y="793630"/>
                </a:lnTo>
                <a:lnTo>
                  <a:pt x="4313" y="901460"/>
                </a:lnTo>
                <a:lnTo>
                  <a:pt x="73324" y="1069675"/>
                </a:lnTo>
                <a:lnTo>
                  <a:pt x="168215" y="1177505"/>
                </a:lnTo>
                <a:lnTo>
                  <a:pt x="267419" y="1272396"/>
                </a:lnTo>
                <a:lnTo>
                  <a:pt x="435634" y="1367286"/>
                </a:lnTo>
                <a:lnTo>
                  <a:pt x="715992" y="1513935"/>
                </a:lnTo>
                <a:lnTo>
                  <a:pt x="901460" y="1565694"/>
                </a:lnTo>
                <a:lnTo>
                  <a:pt x="1000664" y="1600200"/>
                </a:lnTo>
                <a:lnTo>
                  <a:pt x="1160253" y="1479430"/>
                </a:lnTo>
                <a:lnTo>
                  <a:pt x="1293962" y="1319841"/>
                </a:lnTo>
                <a:lnTo>
                  <a:pt x="1436298" y="1108494"/>
                </a:lnTo>
                <a:lnTo>
                  <a:pt x="1496683" y="910086"/>
                </a:lnTo>
                <a:lnTo>
                  <a:pt x="1526875" y="750498"/>
                </a:lnTo>
                <a:lnTo>
                  <a:pt x="1505309" y="552090"/>
                </a:lnTo>
                <a:lnTo>
                  <a:pt x="1453551" y="405441"/>
                </a:lnTo>
                <a:lnTo>
                  <a:pt x="1311215" y="189781"/>
                </a:lnTo>
                <a:lnTo>
                  <a:pt x="1177505" y="43132"/>
                </a:lnTo>
                <a:lnTo>
                  <a:pt x="1125747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655B741-6CB6-4851-8D2E-CBBB32AD793E}"/>
              </a:ext>
            </a:extLst>
          </p:cNvPr>
          <p:cNvSpPr txBox="1"/>
          <p:nvPr/>
        </p:nvSpPr>
        <p:spPr>
          <a:xfrm>
            <a:off x="9948146" y="273811"/>
            <a:ext cx="15608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6C92DB5-4ADB-400C-B054-F55EA88D5397}"/>
              </a:ext>
            </a:extLst>
          </p:cNvPr>
          <p:cNvSpPr/>
          <p:nvPr/>
        </p:nvSpPr>
        <p:spPr>
          <a:xfrm>
            <a:off x="6490954" y="761998"/>
            <a:ext cx="4257040" cy="3026410"/>
          </a:xfrm>
          <a:custGeom>
            <a:avLst/>
            <a:gdLst/>
            <a:ahLst/>
            <a:cxnLst/>
            <a:rect l="l" t="t" r="r" b="b"/>
            <a:pathLst>
              <a:path w="4257040" h="3026410">
                <a:moveTo>
                  <a:pt x="114300" y="2911866"/>
                </a:moveTo>
                <a:lnTo>
                  <a:pt x="0" y="2969016"/>
                </a:lnTo>
                <a:lnTo>
                  <a:pt x="114300" y="3026166"/>
                </a:lnTo>
                <a:lnTo>
                  <a:pt x="114300" y="2988066"/>
                </a:lnTo>
                <a:lnTo>
                  <a:pt x="95253" y="2988066"/>
                </a:lnTo>
                <a:lnTo>
                  <a:pt x="95253" y="2949966"/>
                </a:lnTo>
                <a:lnTo>
                  <a:pt x="114300" y="2949966"/>
                </a:lnTo>
                <a:lnTo>
                  <a:pt x="114300" y="2911866"/>
                </a:lnTo>
                <a:close/>
              </a:path>
              <a:path w="4257040" h="3026410">
                <a:moveTo>
                  <a:pt x="114300" y="2949966"/>
                </a:moveTo>
                <a:lnTo>
                  <a:pt x="95253" y="2949966"/>
                </a:lnTo>
                <a:lnTo>
                  <a:pt x="95253" y="2988066"/>
                </a:lnTo>
                <a:lnTo>
                  <a:pt x="114300" y="2988066"/>
                </a:lnTo>
                <a:lnTo>
                  <a:pt x="114300" y="2949966"/>
                </a:lnTo>
                <a:close/>
              </a:path>
              <a:path w="4257040" h="3026410">
                <a:moveTo>
                  <a:pt x="4218398" y="2949966"/>
                </a:moveTo>
                <a:lnTo>
                  <a:pt x="114300" y="2949966"/>
                </a:lnTo>
                <a:lnTo>
                  <a:pt x="114300" y="2988066"/>
                </a:lnTo>
                <a:lnTo>
                  <a:pt x="4256498" y="2988066"/>
                </a:lnTo>
                <a:lnTo>
                  <a:pt x="4256498" y="2969016"/>
                </a:lnTo>
                <a:lnTo>
                  <a:pt x="4218398" y="2969016"/>
                </a:lnTo>
                <a:lnTo>
                  <a:pt x="4218398" y="2949966"/>
                </a:lnTo>
                <a:close/>
              </a:path>
              <a:path w="4257040" h="3026410">
                <a:moveTo>
                  <a:pt x="4256498" y="0"/>
                </a:moveTo>
                <a:lnTo>
                  <a:pt x="4218398" y="0"/>
                </a:lnTo>
                <a:lnTo>
                  <a:pt x="4218398" y="2969016"/>
                </a:lnTo>
                <a:lnTo>
                  <a:pt x="4237448" y="2949966"/>
                </a:lnTo>
                <a:lnTo>
                  <a:pt x="4256498" y="2949966"/>
                </a:lnTo>
                <a:lnTo>
                  <a:pt x="4256498" y="0"/>
                </a:lnTo>
                <a:close/>
              </a:path>
              <a:path w="4257040" h="3026410">
                <a:moveTo>
                  <a:pt x="4256498" y="2949966"/>
                </a:moveTo>
                <a:lnTo>
                  <a:pt x="4237448" y="2949966"/>
                </a:lnTo>
                <a:lnTo>
                  <a:pt x="4218398" y="2969016"/>
                </a:lnTo>
                <a:lnTo>
                  <a:pt x="4256498" y="2969016"/>
                </a:lnTo>
                <a:lnTo>
                  <a:pt x="4256498" y="2949966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02611C-3CBF-4168-A397-C67380DD9249}"/>
              </a:ext>
            </a:extLst>
          </p:cNvPr>
          <p:cNvSpPr/>
          <p:nvPr/>
        </p:nvSpPr>
        <p:spPr>
          <a:xfrm>
            <a:off x="574964" y="346363"/>
            <a:ext cx="11042650" cy="5749925"/>
          </a:xfrm>
          <a:custGeom>
            <a:avLst/>
            <a:gdLst/>
            <a:ahLst/>
            <a:cxnLst/>
            <a:rect l="l" t="t" r="r" b="b"/>
            <a:pathLst>
              <a:path w="11042650" h="5749925">
                <a:moveTo>
                  <a:pt x="0" y="2874818"/>
                </a:moveTo>
                <a:lnTo>
                  <a:pt x="18302" y="2639038"/>
                </a:lnTo>
                <a:lnTo>
                  <a:pt x="72261" y="2408507"/>
                </a:lnTo>
                <a:lnTo>
                  <a:pt x="160456" y="2183966"/>
                </a:lnTo>
                <a:lnTo>
                  <a:pt x="281466" y="1966153"/>
                </a:lnTo>
                <a:lnTo>
                  <a:pt x="433870" y="1755809"/>
                </a:lnTo>
                <a:lnTo>
                  <a:pt x="616248" y="1553673"/>
                </a:lnTo>
                <a:lnTo>
                  <a:pt x="827178" y="1360486"/>
                </a:lnTo>
                <a:lnTo>
                  <a:pt x="1065239" y="1176987"/>
                </a:lnTo>
                <a:lnTo>
                  <a:pt x="1329011" y="1003917"/>
                </a:lnTo>
                <a:lnTo>
                  <a:pt x="1617074" y="842014"/>
                </a:lnTo>
                <a:lnTo>
                  <a:pt x="1928004" y="692020"/>
                </a:lnTo>
                <a:lnTo>
                  <a:pt x="2260383" y="554673"/>
                </a:lnTo>
                <a:lnTo>
                  <a:pt x="2612789" y="430713"/>
                </a:lnTo>
                <a:lnTo>
                  <a:pt x="2983802" y="320881"/>
                </a:lnTo>
                <a:lnTo>
                  <a:pt x="3371999" y="225917"/>
                </a:lnTo>
                <a:lnTo>
                  <a:pt x="3775961" y="146560"/>
                </a:lnTo>
                <a:lnTo>
                  <a:pt x="4194267" y="83549"/>
                </a:lnTo>
                <a:lnTo>
                  <a:pt x="4625495" y="37626"/>
                </a:lnTo>
                <a:lnTo>
                  <a:pt x="5068225" y="9529"/>
                </a:lnTo>
                <a:lnTo>
                  <a:pt x="5521036" y="0"/>
                </a:lnTo>
                <a:lnTo>
                  <a:pt x="5973846" y="9529"/>
                </a:lnTo>
                <a:lnTo>
                  <a:pt x="6416576" y="37626"/>
                </a:lnTo>
                <a:lnTo>
                  <a:pt x="6847804" y="83549"/>
                </a:lnTo>
                <a:lnTo>
                  <a:pt x="7266110" y="146560"/>
                </a:lnTo>
                <a:lnTo>
                  <a:pt x="7670072" y="225917"/>
                </a:lnTo>
                <a:lnTo>
                  <a:pt x="8058270" y="320881"/>
                </a:lnTo>
                <a:lnTo>
                  <a:pt x="8429282" y="430713"/>
                </a:lnTo>
                <a:lnTo>
                  <a:pt x="8781688" y="554673"/>
                </a:lnTo>
                <a:lnTo>
                  <a:pt x="9114067" y="692020"/>
                </a:lnTo>
                <a:lnTo>
                  <a:pt x="9424998" y="842014"/>
                </a:lnTo>
                <a:lnTo>
                  <a:pt x="9713060" y="1003917"/>
                </a:lnTo>
                <a:lnTo>
                  <a:pt x="9976832" y="1176987"/>
                </a:lnTo>
                <a:lnTo>
                  <a:pt x="10214894" y="1360486"/>
                </a:lnTo>
                <a:lnTo>
                  <a:pt x="10425824" y="1553673"/>
                </a:lnTo>
                <a:lnTo>
                  <a:pt x="10608201" y="1755809"/>
                </a:lnTo>
                <a:lnTo>
                  <a:pt x="10760606" y="1966153"/>
                </a:lnTo>
                <a:lnTo>
                  <a:pt x="10881616" y="2183966"/>
                </a:lnTo>
                <a:lnTo>
                  <a:pt x="10969811" y="2408507"/>
                </a:lnTo>
                <a:lnTo>
                  <a:pt x="11023770" y="2639038"/>
                </a:lnTo>
                <a:lnTo>
                  <a:pt x="11042072" y="2874818"/>
                </a:lnTo>
                <a:lnTo>
                  <a:pt x="11023770" y="3110597"/>
                </a:lnTo>
                <a:lnTo>
                  <a:pt x="10969811" y="3341128"/>
                </a:lnTo>
                <a:lnTo>
                  <a:pt x="10881616" y="3565670"/>
                </a:lnTo>
                <a:lnTo>
                  <a:pt x="10760606" y="3783483"/>
                </a:lnTo>
                <a:lnTo>
                  <a:pt x="10608201" y="3993827"/>
                </a:lnTo>
                <a:lnTo>
                  <a:pt x="10425824" y="4195963"/>
                </a:lnTo>
                <a:lnTo>
                  <a:pt x="10214894" y="4389150"/>
                </a:lnTo>
                <a:lnTo>
                  <a:pt x="9976832" y="4572648"/>
                </a:lnTo>
                <a:lnTo>
                  <a:pt x="9713060" y="4745719"/>
                </a:lnTo>
                <a:lnTo>
                  <a:pt x="9424998" y="4907622"/>
                </a:lnTo>
                <a:lnTo>
                  <a:pt x="9114067" y="5057616"/>
                </a:lnTo>
                <a:lnTo>
                  <a:pt x="8781688" y="5194963"/>
                </a:lnTo>
                <a:lnTo>
                  <a:pt x="8429282" y="5318923"/>
                </a:lnTo>
                <a:lnTo>
                  <a:pt x="8058270" y="5428755"/>
                </a:lnTo>
                <a:lnTo>
                  <a:pt x="7670072" y="5523719"/>
                </a:lnTo>
                <a:lnTo>
                  <a:pt x="7266110" y="5603076"/>
                </a:lnTo>
                <a:lnTo>
                  <a:pt x="6847804" y="5666087"/>
                </a:lnTo>
                <a:lnTo>
                  <a:pt x="6416576" y="5712010"/>
                </a:lnTo>
                <a:lnTo>
                  <a:pt x="5973846" y="5740107"/>
                </a:lnTo>
                <a:lnTo>
                  <a:pt x="5521036" y="5749637"/>
                </a:lnTo>
                <a:lnTo>
                  <a:pt x="5068225" y="5740107"/>
                </a:lnTo>
                <a:lnTo>
                  <a:pt x="4625495" y="5712010"/>
                </a:lnTo>
                <a:lnTo>
                  <a:pt x="4194267" y="5666087"/>
                </a:lnTo>
                <a:lnTo>
                  <a:pt x="3775961" y="5603076"/>
                </a:lnTo>
                <a:lnTo>
                  <a:pt x="3371999" y="5523719"/>
                </a:lnTo>
                <a:lnTo>
                  <a:pt x="2983802" y="5428755"/>
                </a:lnTo>
                <a:lnTo>
                  <a:pt x="2612789" y="5318923"/>
                </a:lnTo>
                <a:lnTo>
                  <a:pt x="2260383" y="5194963"/>
                </a:lnTo>
                <a:lnTo>
                  <a:pt x="1928004" y="5057616"/>
                </a:lnTo>
                <a:lnTo>
                  <a:pt x="1617074" y="4907622"/>
                </a:lnTo>
                <a:lnTo>
                  <a:pt x="1329011" y="4745719"/>
                </a:lnTo>
                <a:lnTo>
                  <a:pt x="1065239" y="4572648"/>
                </a:lnTo>
                <a:lnTo>
                  <a:pt x="827178" y="4389150"/>
                </a:lnTo>
                <a:lnTo>
                  <a:pt x="616248" y="4195963"/>
                </a:lnTo>
                <a:lnTo>
                  <a:pt x="433870" y="3993827"/>
                </a:lnTo>
                <a:lnTo>
                  <a:pt x="281466" y="3783483"/>
                </a:lnTo>
                <a:lnTo>
                  <a:pt x="160456" y="3565670"/>
                </a:lnTo>
                <a:lnTo>
                  <a:pt x="72261" y="3341128"/>
                </a:lnTo>
                <a:lnTo>
                  <a:pt x="18302" y="3110597"/>
                </a:lnTo>
                <a:lnTo>
                  <a:pt x="0" y="287481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7410055-11B9-4676-94FB-EB86EA83D28E}"/>
              </a:ext>
            </a:extLst>
          </p:cNvPr>
          <p:cNvSpPr txBox="1"/>
          <p:nvPr/>
        </p:nvSpPr>
        <p:spPr>
          <a:xfrm>
            <a:off x="4395182" y="566419"/>
            <a:ext cx="34016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lli</a:t>
            </a:r>
            <a:r>
              <a:rPr sz="3200" spc="-4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5AABA3C-2E0F-48E5-A30B-37E7EDA4C5E5}"/>
              </a:ext>
            </a:extLst>
          </p:cNvPr>
          <p:cNvSpPr/>
          <p:nvPr/>
        </p:nvSpPr>
        <p:spPr>
          <a:xfrm>
            <a:off x="4002611" y="3732436"/>
            <a:ext cx="4488815" cy="2138045"/>
          </a:xfrm>
          <a:custGeom>
            <a:avLst/>
            <a:gdLst/>
            <a:ahLst/>
            <a:cxnLst/>
            <a:rect l="l" t="t" r="r" b="b"/>
            <a:pathLst>
              <a:path w="4488815" h="2138045">
                <a:moveTo>
                  <a:pt x="12713" y="1707076"/>
                </a:moveTo>
                <a:lnTo>
                  <a:pt x="0" y="1634640"/>
                </a:lnTo>
                <a:lnTo>
                  <a:pt x="2146" y="1559647"/>
                </a:lnTo>
                <a:lnTo>
                  <a:pt x="18640" y="1482483"/>
                </a:lnTo>
                <a:lnTo>
                  <a:pt x="48972" y="1403533"/>
                </a:lnTo>
                <a:lnTo>
                  <a:pt x="92631" y="1323181"/>
                </a:lnTo>
                <a:lnTo>
                  <a:pt x="149104" y="1241813"/>
                </a:lnTo>
                <a:lnTo>
                  <a:pt x="217881" y="1159813"/>
                </a:lnTo>
                <a:lnTo>
                  <a:pt x="298450" y="1077567"/>
                </a:lnTo>
                <a:lnTo>
                  <a:pt x="390301" y="995459"/>
                </a:lnTo>
                <a:lnTo>
                  <a:pt x="492922" y="913874"/>
                </a:lnTo>
                <a:lnTo>
                  <a:pt x="605802" y="833197"/>
                </a:lnTo>
                <a:lnTo>
                  <a:pt x="728430" y="753813"/>
                </a:lnTo>
                <a:lnTo>
                  <a:pt x="860294" y="676107"/>
                </a:lnTo>
                <a:lnTo>
                  <a:pt x="1000884" y="600463"/>
                </a:lnTo>
                <a:lnTo>
                  <a:pt x="1149687" y="527268"/>
                </a:lnTo>
                <a:lnTo>
                  <a:pt x="1306194" y="456904"/>
                </a:lnTo>
                <a:lnTo>
                  <a:pt x="1469893" y="389759"/>
                </a:lnTo>
                <a:lnTo>
                  <a:pt x="1640272" y="326215"/>
                </a:lnTo>
                <a:lnTo>
                  <a:pt x="1816821" y="266659"/>
                </a:lnTo>
                <a:lnTo>
                  <a:pt x="1999027" y="211476"/>
                </a:lnTo>
                <a:lnTo>
                  <a:pt x="2182860" y="161977"/>
                </a:lnTo>
                <a:lnTo>
                  <a:pt x="2364201" y="119180"/>
                </a:lnTo>
                <a:lnTo>
                  <a:pt x="2542415" y="83030"/>
                </a:lnTo>
                <a:lnTo>
                  <a:pt x="2716862" y="53470"/>
                </a:lnTo>
                <a:lnTo>
                  <a:pt x="2886907" y="30443"/>
                </a:lnTo>
                <a:lnTo>
                  <a:pt x="3051911" y="13893"/>
                </a:lnTo>
                <a:lnTo>
                  <a:pt x="3211237" y="3764"/>
                </a:lnTo>
                <a:lnTo>
                  <a:pt x="3364247" y="0"/>
                </a:lnTo>
                <a:lnTo>
                  <a:pt x="3510305" y="2543"/>
                </a:lnTo>
                <a:lnTo>
                  <a:pt x="3648773" y="11337"/>
                </a:lnTo>
                <a:lnTo>
                  <a:pt x="3779013" y="26326"/>
                </a:lnTo>
                <a:lnTo>
                  <a:pt x="3900388" y="47454"/>
                </a:lnTo>
                <a:lnTo>
                  <a:pt x="4012261" y="74664"/>
                </a:lnTo>
                <a:lnTo>
                  <a:pt x="4113994" y="107900"/>
                </a:lnTo>
                <a:lnTo>
                  <a:pt x="4204950" y="147105"/>
                </a:lnTo>
                <a:lnTo>
                  <a:pt x="4284491" y="192224"/>
                </a:lnTo>
                <a:lnTo>
                  <a:pt x="4351980" y="243198"/>
                </a:lnTo>
                <a:lnTo>
                  <a:pt x="4406779" y="299973"/>
                </a:lnTo>
                <a:lnTo>
                  <a:pt x="4448252" y="362491"/>
                </a:lnTo>
                <a:lnTo>
                  <a:pt x="4475761" y="430696"/>
                </a:lnTo>
                <a:lnTo>
                  <a:pt x="4488474" y="503133"/>
                </a:lnTo>
                <a:lnTo>
                  <a:pt x="4486328" y="578125"/>
                </a:lnTo>
                <a:lnTo>
                  <a:pt x="4469833" y="655289"/>
                </a:lnTo>
                <a:lnTo>
                  <a:pt x="4439501" y="734239"/>
                </a:lnTo>
                <a:lnTo>
                  <a:pt x="4395843" y="814591"/>
                </a:lnTo>
                <a:lnTo>
                  <a:pt x="4339370" y="895959"/>
                </a:lnTo>
                <a:lnTo>
                  <a:pt x="4270593" y="977959"/>
                </a:lnTo>
                <a:lnTo>
                  <a:pt x="4190023" y="1060205"/>
                </a:lnTo>
                <a:lnTo>
                  <a:pt x="4098173" y="1142313"/>
                </a:lnTo>
                <a:lnTo>
                  <a:pt x="3995552" y="1223898"/>
                </a:lnTo>
                <a:lnTo>
                  <a:pt x="3882672" y="1304575"/>
                </a:lnTo>
                <a:lnTo>
                  <a:pt x="3760044" y="1383959"/>
                </a:lnTo>
                <a:lnTo>
                  <a:pt x="3628180" y="1461666"/>
                </a:lnTo>
                <a:lnTo>
                  <a:pt x="3487590" y="1537309"/>
                </a:lnTo>
                <a:lnTo>
                  <a:pt x="3338786" y="1610505"/>
                </a:lnTo>
                <a:lnTo>
                  <a:pt x="3182279" y="1680868"/>
                </a:lnTo>
                <a:lnTo>
                  <a:pt x="3018581" y="1748014"/>
                </a:lnTo>
                <a:lnTo>
                  <a:pt x="2848202" y="1811557"/>
                </a:lnTo>
                <a:lnTo>
                  <a:pt x="2671653" y="1871113"/>
                </a:lnTo>
                <a:lnTo>
                  <a:pt x="2489446" y="1926297"/>
                </a:lnTo>
                <a:lnTo>
                  <a:pt x="2305614" y="1975796"/>
                </a:lnTo>
                <a:lnTo>
                  <a:pt x="2124272" y="2018592"/>
                </a:lnTo>
                <a:lnTo>
                  <a:pt x="1946059" y="2054742"/>
                </a:lnTo>
                <a:lnTo>
                  <a:pt x="1771611" y="2084303"/>
                </a:lnTo>
                <a:lnTo>
                  <a:pt x="1601567" y="2107329"/>
                </a:lnTo>
                <a:lnTo>
                  <a:pt x="1436563" y="2123879"/>
                </a:lnTo>
                <a:lnTo>
                  <a:pt x="1277237" y="2134008"/>
                </a:lnTo>
                <a:lnTo>
                  <a:pt x="1124226" y="2137773"/>
                </a:lnTo>
                <a:lnTo>
                  <a:pt x="978168" y="2135230"/>
                </a:lnTo>
                <a:lnTo>
                  <a:pt x="839701" y="2126435"/>
                </a:lnTo>
                <a:lnTo>
                  <a:pt x="709460" y="2111446"/>
                </a:lnTo>
                <a:lnTo>
                  <a:pt x="588085" y="2090318"/>
                </a:lnTo>
                <a:lnTo>
                  <a:pt x="476213" y="2063108"/>
                </a:lnTo>
                <a:lnTo>
                  <a:pt x="374480" y="2029872"/>
                </a:lnTo>
                <a:lnTo>
                  <a:pt x="283524" y="1990667"/>
                </a:lnTo>
                <a:lnTo>
                  <a:pt x="203983" y="1945549"/>
                </a:lnTo>
                <a:lnTo>
                  <a:pt x="136494" y="1894574"/>
                </a:lnTo>
                <a:lnTo>
                  <a:pt x="81694" y="1837800"/>
                </a:lnTo>
                <a:lnTo>
                  <a:pt x="40221" y="1775282"/>
                </a:lnTo>
                <a:lnTo>
                  <a:pt x="12713" y="170707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E11FD6A-C8A2-42CD-A87C-B07319DEBD22}"/>
              </a:ext>
            </a:extLst>
          </p:cNvPr>
          <p:cNvSpPr txBox="1"/>
          <p:nvPr/>
        </p:nvSpPr>
        <p:spPr>
          <a:xfrm>
            <a:off x="6798940" y="1825244"/>
            <a:ext cx="29794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Ma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D73A366-C354-4ACC-A568-19E2FAF573E4}"/>
              </a:ext>
            </a:extLst>
          </p:cNvPr>
          <p:cNvSpPr/>
          <p:nvPr/>
        </p:nvSpPr>
        <p:spPr>
          <a:xfrm>
            <a:off x="5579732" y="2311566"/>
            <a:ext cx="4385945" cy="1854200"/>
          </a:xfrm>
          <a:custGeom>
            <a:avLst/>
            <a:gdLst/>
            <a:ahLst/>
            <a:cxnLst/>
            <a:rect l="l" t="t" r="r" b="b"/>
            <a:pathLst>
              <a:path w="4385945" h="1854200">
                <a:moveTo>
                  <a:pt x="0" y="926851"/>
                </a:moveTo>
                <a:lnTo>
                  <a:pt x="7269" y="850834"/>
                </a:lnTo>
                <a:lnTo>
                  <a:pt x="28700" y="776510"/>
                </a:lnTo>
                <a:lnTo>
                  <a:pt x="63728" y="704117"/>
                </a:lnTo>
                <a:lnTo>
                  <a:pt x="111790" y="633894"/>
                </a:lnTo>
                <a:lnTo>
                  <a:pt x="172321" y="566078"/>
                </a:lnTo>
                <a:lnTo>
                  <a:pt x="244757" y="500909"/>
                </a:lnTo>
                <a:lnTo>
                  <a:pt x="328533" y="438625"/>
                </a:lnTo>
                <a:lnTo>
                  <a:pt x="423085" y="379464"/>
                </a:lnTo>
                <a:lnTo>
                  <a:pt x="527848" y="323666"/>
                </a:lnTo>
                <a:lnTo>
                  <a:pt x="642259" y="271468"/>
                </a:lnTo>
                <a:lnTo>
                  <a:pt x="765752" y="223109"/>
                </a:lnTo>
                <a:lnTo>
                  <a:pt x="897764" y="178828"/>
                </a:lnTo>
                <a:lnTo>
                  <a:pt x="1037731" y="138863"/>
                </a:lnTo>
                <a:lnTo>
                  <a:pt x="1185087" y="103453"/>
                </a:lnTo>
                <a:lnTo>
                  <a:pt x="1339269" y="72836"/>
                </a:lnTo>
                <a:lnTo>
                  <a:pt x="1499712" y="47251"/>
                </a:lnTo>
                <a:lnTo>
                  <a:pt x="1665852" y="26936"/>
                </a:lnTo>
                <a:lnTo>
                  <a:pt x="1837124" y="12130"/>
                </a:lnTo>
                <a:lnTo>
                  <a:pt x="2012965" y="3072"/>
                </a:lnTo>
                <a:lnTo>
                  <a:pt x="2192810" y="0"/>
                </a:lnTo>
                <a:lnTo>
                  <a:pt x="2372654" y="3072"/>
                </a:lnTo>
                <a:lnTo>
                  <a:pt x="2548495" y="12130"/>
                </a:lnTo>
                <a:lnTo>
                  <a:pt x="2719767" y="26936"/>
                </a:lnTo>
                <a:lnTo>
                  <a:pt x="2885907" y="47251"/>
                </a:lnTo>
                <a:lnTo>
                  <a:pt x="3046350" y="72836"/>
                </a:lnTo>
                <a:lnTo>
                  <a:pt x="3200532" y="103453"/>
                </a:lnTo>
                <a:lnTo>
                  <a:pt x="3347888" y="138863"/>
                </a:lnTo>
                <a:lnTo>
                  <a:pt x="3487854" y="178828"/>
                </a:lnTo>
                <a:lnTo>
                  <a:pt x="3619867" y="223109"/>
                </a:lnTo>
                <a:lnTo>
                  <a:pt x="3743360" y="271468"/>
                </a:lnTo>
                <a:lnTo>
                  <a:pt x="3857771" y="323666"/>
                </a:lnTo>
                <a:lnTo>
                  <a:pt x="3962534" y="379464"/>
                </a:lnTo>
                <a:lnTo>
                  <a:pt x="4057086" y="438625"/>
                </a:lnTo>
                <a:lnTo>
                  <a:pt x="4140862" y="500909"/>
                </a:lnTo>
                <a:lnTo>
                  <a:pt x="4213298" y="566078"/>
                </a:lnTo>
                <a:lnTo>
                  <a:pt x="4273829" y="633894"/>
                </a:lnTo>
                <a:lnTo>
                  <a:pt x="4321891" y="704117"/>
                </a:lnTo>
                <a:lnTo>
                  <a:pt x="4356919" y="776510"/>
                </a:lnTo>
                <a:lnTo>
                  <a:pt x="4378350" y="850834"/>
                </a:lnTo>
                <a:lnTo>
                  <a:pt x="4385620" y="926851"/>
                </a:lnTo>
                <a:lnTo>
                  <a:pt x="4378350" y="1002867"/>
                </a:lnTo>
                <a:lnTo>
                  <a:pt x="4356919" y="1077191"/>
                </a:lnTo>
                <a:lnTo>
                  <a:pt x="4321891" y="1149584"/>
                </a:lnTo>
                <a:lnTo>
                  <a:pt x="4273829" y="1219807"/>
                </a:lnTo>
                <a:lnTo>
                  <a:pt x="4213298" y="1287623"/>
                </a:lnTo>
                <a:lnTo>
                  <a:pt x="4140862" y="1352792"/>
                </a:lnTo>
                <a:lnTo>
                  <a:pt x="4057086" y="1415076"/>
                </a:lnTo>
                <a:lnTo>
                  <a:pt x="3962534" y="1474237"/>
                </a:lnTo>
                <a:lnTo>
                  <a:pt x="3857771" y="1530035"/>
                </a:lnTo>
                <a:lnTo>
                  <a:pt x="3743360" y="1582233"/>
                </a:lnTo>
                <a:lnTo>
                  <a:pt x="3619867" y="1630592"/>
                </a:lnTo>
                <a:lnTo>
                  <a:pt x="3487854" y="1674873"/>
                </a:lnTo>
                <a:lnTo>
                  <a:pt x="3347888" y="1714838"/>
                </a:lnTo>
                <a:lnTo>
                  <a:pt x="3200532" y="1750248"/>
                </a:lnTo>
                <a:lnTo>
                  <a:pt x="3046350" y="1780865"/>
                </a:lnTo>
                <a:lnTo>
                  <a:pt x="2885907" y="1806450"/>
                </a:lnTo>
                <a:lnTo>
                  <a:pt x="2719767" y="1826765"/>
                </a:lnTo>
                <a:lnTo>
                  <a:pt x="2548495" y="1841571"/>
                </a:lnTo>
                <a:lnTo>
                  <a:pt x="2372654" y="1850629"/>
                </a:lnTo>
                <a:lnTo>
                  <a:pt x="2192810" y="1853702"/>
                </a:lnTo>
                <a:lnTo>
                  <a:pt x="2012965" y="1850629"/>
                </a:lnTo>
                <a:lnTo>
                  <a:pt x="1837124" y="1841571"/>
                </a:lnTo>
                <a:lnTo>
                  <a:pt x="1665852" y="1826765"/>
                </a:lnTo>
                <a:lnTo>
                  <a:pt x="1499712" y="1806450"/>
                </a:lnTo>
                <a:lnTo>
                  <a:pt x="1339269" y="1780865"/>
                </a:lnTo>
                <a:lnTo>
                  <a:pt x="1185087" y="1750248"/>
                </a:lnTo>
                <a:lnTo>
                  <a:pt x="1037731" y="1714838"/>
                </a:lnTo>
                <a:lnTo>
                  <a:pt x="897764" y="1674873"/>
                </a:lnTo>
                <a:lnTo>
                  <a:pt x="765752" y="1630592"/>
                </a:lnTo>
                <a:lnTo>
                  <a:pt x="642259" y="1582233"/>
                </a:lnTo>
                <a:lnTo>
                  <a:pt x="527848" y="1530035"/>
                </a:lnTo>
                <a:lnTo>
                  <a:pt x="423085" y="1474237"/>
                </a:lnTo>
                <a:lnTo>
                  <a:pt x="328533" y="1415076"/>
                </a:lnTo>
                <a:lnTo>
                  <a:pt x="244757" y="1352792"/>
                </a:lnTo>
                <a:lnTo>
                  <a:pt x="172321" y="1287623"/>
                </a:lnTo>
                <a:lnTo>
                  <a:pt x="111790" y="1219807"/>
                </a:lnTo>
                <a:lnTo>
                  <a:pt x="63728" y="1149584"/>
                </a:lnTo>
                <a:lnTo>
                  <a:pt x="28700" y="1077191"/>
                </a:lnTo>
                <a:lnTo>
                  <a:pt x="7269" y="1002867"/>
                </a:lnTo>
                <a:lnTo>
                  <a:pt x="0" y="9268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CF600D1-E41B-4486-A359-FC91C4D1EB03}"/>
              </a:ext>
            </a:extLst>
          </p:cNvPr>
          <p:cNvSpPr txBox="1"/>
          <p:nvPr/>
        </p:nvSpPr>
        <p:spPr>
          <a:xfrm>
            <a:off x="7542584" y="2751836"/>
            <a:ext cx="144970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7495">
              <a:lnSpc>
                <a:spcPts val="3790"/>
              </a:lnSpc>
            </a:pPr>
            <a:r>
              <a:rPr sz="3200" spc="-1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p 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B28876F-88D6-4018-A0A1-196A1BBD3547}"/>
              </a:ext>
            </a:extLst>
          </p:cNvPr>
          <p:cNvSpPr/>
          <p:nvPr/>
        </p:nvSpPr>
        <p:spPr>
          <a:xfrm>
            <a:off x="806669" y="1603542"/>
            <a:ext cx="6303010" cy="3108960"/>
          </a:xfrm>
          <a:custGeom>
            <a:avLst/>
            <a:gdLst/>
            <a:ahLst/>
            <a:cxnLst/>
            <a:rect l="l" t="t" r="r" b="b"/>
            <a:pathLst>
              <a:path w="6303009" h="3108960">
                <a:moveTo>
                  <a:pt x="0" y="1554394"/>
                </a:moveTo>
                <a:lnTo>
                  <a:pt x="10446" y="1426909"/>
                </a:lnTo>
                <a:lnTo>
                  <a:pt x="41246" y="1302263"/>
                </a:lnTo>
                <a:lnTo>
                  <a:pt x="91589" y="1180855"/>
                </a:lnTo>
                <a:lnTo>
                  <a:pt x="160662" y="1063085"/>
                </a:lnTo>
                <a:lnTo>
                  <a:pt x="247655" y="949353"/>
                </a:lnTo>
                <a:lnTo>
                  <a:pt x="351757" y="840060"/>
                </a:lnTo>
                <a:lnTo>
                  <a:pt x="472157" y="735605"/>
                </a:lnTo>
                <a:lnTo>
                  <a:pt x="608044" y="636389"/>
                </a:lnTo>
                <a:lnTo>
                  <a:pt x="758606" y="542811"/>
                </a:lnTo>
                <a:lnTo>
                  <a:pt x="923034" y="455271"/>
                </a:lnTo>
                <a:lnTo>
                  <a:pt x="1100515" y="374170"/>
                </a:lnTo>
                <a:lnTo>
                  <a:pt x="1290238" y="299907"/>
                </a:lnTo>
                <a:lnTo>
                  <a:pt x="1491393" y="232883"/>
                </a:lnTo>
                <a:lnTo>
                  <a:pt x="1703169" y="173498"/>
                </a:lnTo>
                <a:lnTo>
                  <a:pt x="1924754" y="122151"/>
                </a:lnTo>
                <a:lnTo>
                  <a:pt x="2155338" y="79244"/>
                </a:lnTo>
                <a:lnTo>
                  <a:pt x="2394108" y="45174"/>
                </a:lnTo>
                <a:lnTo>
                  <a:pt x="2640256" y="20344"/>
                </a:lnTo>
                <a:lnTo>
                  <a:pt x="2892968" y="5152"/>
                </a:lnTo>
                <a:lnTo>
                  <a:pt x="3151435" y="0"/>
                </a:lnTo>
                <a:lnTo>
                  <a:pt x="3409901" y="5152"/>
                </a:lnTo>
                <a:lnTo>
                  <a:pt x="3662614" y="20344"/>
                </a:lnTo>
                <a:lnTo>
                  <a:pt x="3908761" y="45174"/>
                </a:lnTo>
                <a:lnTo>
                  <a:pt x="4147532" y="79244"/>
                </a:lnTo>
                <a:lnTo>
                  <a:pt x="4378116" y="122151"/>
                </a:lnTo>
                <a:lnTo>
                  <a:pt x="4599701" y="173498"/>
                </a:lnTo>
                <a:lnTo>
                  <a:pt x="4811477" y="232883"/>
                </a:lnTo>
                <a:lnTo>
                  <a:pt x="5012632" y="299907"/>
                </a:lnTo>
                <a:lnTo>
                  <a:pt x="5202355" y="374170"/>
                </a:lnTo>
                <a:lnTo>
                  <a:pt x="5379836" y="455271"/>
                </a:lnTo>
                <a:lnTo>
                  <a:pt x="5544264" y="542811"/>
                </a:lnTo>
                <a:lnTo>
                  <a:pt x="5694826" y="636389"/>
                </a:lnTo>
                <a:lnTo>
                  <a:pt x="5830713" y="735605"/>
                </a:lnTo>
                <a:lnTo>
                  <a:pt x="5951113" y="840060"/>
                </a:lnTo>
                <a:lnTo>
                  <a:pt x="6055215" y="949353"/>
                </a:lnTo>
                <a:lnTo>
                  <a:pt x="6142208" y="1063085"/>
                </a:lnTo>
                <a:lnTo>
                  <a:pt x="6211281" y="1180855"/>
                </a:lnTo>
                <a:lnTo>
                  <a:pt x="6261624" y="1302263"/>
                </a:lnTo>
                <a:lnTo>
                  <a:pt x="6292424" y="1426909"/>
                </a:lnTo>
                <a:lnTo>
                  <a:pt x="6302871" y="1554394"/>
                </a:lnTo>
                <a:lnTo>
                  <a:pt x="6292424" y="1681878"/>
                </a:lnTo>
                <a:lnTo>
                  <a:pt x="6261624" y="1806524"/>
                </a:lnTo>
                <a:lnTo>
                  <a:pt x="6211281" y="1927932"/>
                </a:lnTo>
                <a:lnTo>
                  <a:pt x="6142208" y="2045702"/>
                </a:lnTo>
                <a:lnTo>
                  <a:pt x="6055215" y="2159434"/>
                </a:lnTo>
                <a:lnTo>
                  <a:pt x="5951113" y="2268727"/>
                </a:lnTo>
                <a:lnTo>
                  <a:pt x="5830713" y="2373182"/>
                </a:lnTo>
                <a:lnTo>
                  <a:pt x="5694826" y="2472398"/>
                </a:lnTo>
                <a:lnTo>
                  <a:pt x="5544264" y="2565976"/>
                </a:lnTo>
                <a:lnTo>
                  <a:pt x="5379836" y="2653516"/>
                </a:lnTo>
                <a:lnTo>
                  <a:pt x="5202355" y="2734617"/>
                </a:lnTo>
                <a:lnTo>
                  <a:pt x="5012632" y="2808880"/>
                </a:lnTo>
                <a:lnTo>
                  <a:pt x="4811477" y="2875904"/>
                </a:lnTo>
                <a:lnTo>
                  <a:pt x="4599701" y="2935289"/>
                </a:lnTo>
                <a:lnTo>
                  <a:pt x="4378116" y="2986636"/>
                </a:lnTo>
                <a:lnTo>
                  <a:pt x="4147532" y="3029543"/>
                </a:lnTo>
                <a:lnTo>
                  <a:pt x="3908761" y="3063613"/>
                </a:lnTo>
                <a:lnTo>
                  <a:pt x="3662614" y="3088443"/>
                </a:lnTo>
                <a:lnTo>
                  <a:pt x="3409901" y="3103635"/>
                </a:lnTo>
                <a:lnTo>
                  <a:pt x="3151435" y="3108788"/>
                </a:lnTo>
                <a:lnTo>
                  <a:pt x="2892968" y="3103635"/>
                </a:lnTo>
                <a:lnTo>
                  <a:pt x="2640256" y="3088443"/>
                </a:lnTo>
                <a:lnTo>
                  <a:pt x="2394108" y="3063613"/>
                </a:lnTo>
                <a:lnTo>
                  <a:pt x="2155338" y="3029543"/>
                </a:lnTo>
                <a:lnTo>
                  <a:pt x="1924754" y="2986636"/>
                </a:lnTo>
                <a:lnTo>
                  <a:pt x="1703169" y="2935289"/>
                </a:lnTo>
                <a:lnTo>
                  <a:pt x="1491393" y="2875904"/>
                </a:lnTo>
                <a:lnTo>
                  <a:pt x="1290238" y="2808880"/>
                </a:lnTo>
                <a:lnTo>
                  <a:pt x="1100515" y="2734617"/>
                </a:lnTo>
                <a:lnTo>
                  <a:pt x="923034" y="2653516"/>
                </a:lnTo>
                <a:lnTo>
                  <a:pt x="758606" y="2565976"/>
                </a:lnTo>
                <a:lnTo>
                  <a:pt x="608044" y="2472398"/>
                </a:lnTo>
                <a:lnTo>
                  <a:pt x="472157" y="2373182"/>
                </a:lnTo>
                <a:lnTo>
                  <a:pt x="351757" y="2268727"/>
                </a:lnTo>
                <a:lnTo>
                  <a:pt x="247655" y="2159434"/>
                </a:lnTo>
                <a:lnTo>
                  <a:pt x="160662" y="2045702"/>
                </a:lnTo>
                <a:lnTo>
                  <a:pt x="91589" y="1927932"/>
                </a:lnTo>
                <a:lnTo>
                  <a:pt x="41246" y="1806524"/>
                </a:lnTo>
                <a:lnTo>
                  <a:pt x="10446" y="1681878"/>
                </a:lnTo>
                <a:lnTo>
                  <a:pt x="0" y="155439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1ACD23C-AA3B-4701-BA6D-6E377C79DEE3}"/>
              </a:ext>
            </a:extLst>
          </p:cNvPr>
          <p:cNvSpPr txBox="1"/>
          <p:nvPr/>
        </p:nvSpPr>
        <p:spPr>
          <a:xfrm>
            <a:off x="2501765" y="2779268"/>
            <a:ext cx="168719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8295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mpu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18A2F1A0-BECB-4259-BD78-44C777E2CF64}"/>
              </a:ext>
            </a:extLst>
          </p:cNvPr>
          <p:cNvSpPr/>
          <p:nvPr/>
        </p:nvSpPr>
        <p:spPr>
          <a:xfrm>
            <a:off x="4856774" y="1603542"/>
            <a:ext cx="6303010" cy="3235325"/>
          </a:xfrm>
          <a:custGeom>
            <a:avLst/>
            <a:gdLst/>
            <a:ahLst/>
            <a:cxnLst/>
            <a:rect l="l" t="t" r="r" b="b"/>
            <a:pathLst>
              <a:path w="6303009" h="3235325">
                <a:moveTo>
                  <a:pt x="0" y="1617638"/>
                </a:moveTo>
                <a:lnTo>
                  <a:pt x="10446" y="1484966"/>
                </a:lnTo>
                <a:lnTo>
                  <a:pt x="41246" y="1355248"/>
                </a:lnTo>
                <a:lnTo>
                  <a:pt x="91589" y="1228900"/>
                </a:lnTo>
                <a:lnTo>
                  <a:pt x="160662" y="1106339"/>
                </a:lnTo>
                <a:lnTo>
                  <a:pt x="247655" y="987980"/>
                </a:lnTo>
                <a:lnTo>
                  <a:pt x="351757" y="874240"/>
                </a:lnTo>
                <a:lnTo>
                  <a:pt x="472157" y="765535"/>
                </a:lnTo>
                <a:lnTo>
                  <a:pt x="608044" y="662282"/>
                </a:lnTo>
                <a:lnTo>
                  <a:pt x="758606" y="564896"/>
                </a:lnTo>
                <a:lnTo>
                  <a:pt x="923034" y="473795"/>
                </a:lnTo>
                <a:lnTo>
                  <a:pt x="1100515" y="389394"/>
                </a:lnTo>
                <a:lnTo>
                  <a:pt x="1290238" y="312110"/>
                </a:lnTo>
                <a:lnTo>
                  <a:pt x="1491393" y="242359"/>
                </a:lnTo>
                <a:lnTo>
                  <a:pt x="1703169" y="180557"/>
                </a:lnTo>
                <a:lnTo>
                  <a:pt x="1924754" y="127122"/>
                </a:lnTo>
                <a:lnTo>
                  <a:pt x="2155338" y="82468"/>
                </a:lnTo>
                <a:lnTo>
                  <a:pt x="2394108" y="47012"/>
                </a:lnTo>
                <a:lnTo>
                  <a:pt x="2640256" y="21172"/>
                </a:lnTo>
                <a:lnTo>
                  <a:pt x="2892968" y="5362"/>
                </a:lnTo>
                <a:lnTo>
                  <a:pt x="3151435" y="0"/>
                </a:lnTo>
                <a:lnTo>
                  <a:pt x="3409901" y="5362"/>
                </a:lnTo>
                <a:lnTo>
                  <a:pt x="3662614" y="21172"/>
                </a:lnTo>
                <a:lnTo>
                  <a:pt x="3908761" y="47012"/>
                </a:lnTo>
                <a:lnTo>
                  <a:pt x="4147532" y="82468"/>
                </a:lnTo>
                <a:lnTo>
                  <a:pt x="4378116" y="127122"/>
                </a:lnTo>
                <a:lnTo>
                  <a:pt x="4599701" y="180557"/>
                </a:lnTo>
                <a:lnTo>
                  <a:pt x="4811477" y="242359"/>
                </a:lnTo>
                <a:lnTo>
                  <a:pt x="5012632" y="312110"/>
                </a:lnTo>
                <a:lnTo>
                  <a:pt x="5202355" y="389394"/>
                </a:lnTo>
                <a:lnTo>
                  <a:pt x="5379836" y="473795"/>
                </a:lnTo>
                <a:lnTo>
                  <a:pt x="5544264" y="564896"/>
                </a:lnTo>
                <a:lnTo>
                  <a:pt x="5694826" y="662282"/>
                </a:lnTo>
                <a:lnTo>
                  <a:pt x="5830713" y="765535"/>
                </a:lnTo>
                <a:lnTo>
                  <a:pt x="5951113" y="874240"/>
                </a:lnTo>
                <a:lnTo>
                  <a:pt x="6055215" y="987980"/>
                </a:lnTo>
                <a:lnTo>
                  <a:pt x="6142208" y="1106339"/>
                </a:lnTo>
                <a:lnTo>
                  <a:pt x="6211281" y="1228900"/>
                </a:lnTo>
                <a:lnTo>
                  <a:pt x="6261624" y="1355248"/>
                </a:lnTo>
                <a:lnTo>
                  <a:pt x="6292424" y="1484966"/>
                </a:lnTo>
                <a:lnTo>
                  <a:pt x="6302871" y="1617638"/>
                </a:lnTo>
                <a:lnTo>
                  <a:pt x="6292424" y="1750309"/>
                </a:lnTo>
                <a:lnTo>
                  <a:pt x="6261624" y="1880027"/>
                </a:lnTo>
                <a:lnTo>
                  <a:pt x="6211281" y="2006375"/>
                </a:lnTo>
                <a:lnTo>
                  <a:pt x="6142208" y="2128936"/>
                </a:lnTo>
                <a:lnTo>
                  <a:pt x="6055215" y="2247295"/>
                </a:lnTo>
                <a:lnTo>
                  <a:pt x="5951113" y="2361035"/>
                </a:lnTo>
                <a:lnTo>
                  <a:pt x="5830713" y="2469740"/>
                </a:lnTo>
                <a:lnTo>
                  <a:pt x="5694826" y="2572994"/>
                </a:lnTo>
                <a:lnTo>
                  <a:pt x="5544264" y="2670379"/>
                </a:lnTo>
                <a:lnTo>
                  <a:pt x="5379836" y="2761480"/>
                </a:lnTo>
                <a:lnTo>
                  <a:pt x="5202355" y="2845881"/>
                </a:lnTo>
                <a:lnTo>
                  <a:pt x="5012632" y="2923165"/>
                </a:lnTo>
                <a:lnTo>
                  <a:pt x="4811477" y="2992916"/>
                </a:lnTo>
                <a:lnTo>
                  <a:pt x="4599701" y="3054718"/>
                </a:lnTo>
                <a:lnTo>
                  <a:pt x="4378116" y="3108154"/>
                </a:lnTo>
                <a:lnTo>
                  <a:pt x="4147532" y="3152807"/>
                </a:lnTo>
                <a:lnTo>
                  <a:pt x="3908761" y="3188263"/>
                </a:lnTo>
                <a:lnTo>
                  <a:pt x="3662614" y="3214103"/>
                </a:lnTo>
                <a:lnTo>
                  <a:pt x="3409901" y="3229913"/>
                </a:lnTo>
                <a:lnTo>
                  <a:pt x="3151435" y="3235276"/>
                </a:lnTo>
                <a:lnTo>
                  <a:pt x="2892968" y="3229913"/>
                </a:lnTo>
                <a:lnTo>
                  <a:pt x="2640256" y="3214103"/>
                </a:lnTo>
                <a:lnTo>
                  <a:pt x="2394108" y="3188263"/>
                </a:lnTo>
                <a:lnTo>
                  <a:pt x="2155338" y="3152807"/>
                </a:lnTo>
                <a:lnTo>
                  <a:pt x="1924754" y="3108154"/>
                </a:lnTo>
                <a:lnTo>
                  <a:pt x="1703169" y="3054718"/>
                </a:lnTo>
                <a:lnTo>
                  <a:pt x="1491393" y="2992916"/>
                </a:lnTo>
                <a:lnTo>
                  <a:pt x="1290238" y="2923165"/>
                </a:lnTo>
                <a:lnTo>
                  <a:pt x="1100515" y="2845881"/>
                </a:lnTo>
                <a:lnTo>
                  <a:pt x="923034" y="2761480"/>
                </a:lnTo>
                <a:lnTo>
                  <a:pt x="758606" y="2670379"/>
                </a:lnTo>
                <a:lnTo>
                  <a:pt x="608044" y="2572994"/>
                </a:lnTo>
                <a:lnTo>
                  <a:pt x="472157" y="2469740"/>
                </a:lnTo>
                <a:lnTo>
                  <a:pt x="351757" y="2361035"/>
                </a:lnTo>
                <a:lnTo>
                  <a:pt x="247655" y="2247295"/>
                </a:lnTo>
                <a:lnTo>
                  <a:pt x="160662" y="2128936"/>
                </a:lnTo>
                <a:lnTo>
                  <a:pt x="91589" y="2006375"/>
                </a:lnTo>
                <a:lnTo>
                  <a:pt x="41246" y="1880027"/>
                </a:lnTo>
                <a:lnTo>
                  <a:pt x="10446" y="1750309"/>
                </a:lnTo>
                <a:lnTo>
                  <a:pt x="0" y="161763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E449069B-FB53-4ED0-A2F0-C2E8D78DBB15}"/>
              </a:ext>
            </a:extLst>
          </p:cNvPr>
          <p:cNvSpPr txBox="1"/>
          <p:nvPr/>
        </p:nvSpPr>
        <p:spPr>
          <a:xfrm rot="20640000">
            <a:off x="4424402" y="4893318"/>
            <a:ext cx="2194157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6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3600" spc="-7" baseline="1157" dirty="0">
                <a:latin typeface="Calibri"/>
                <a:cs typeface="Calibri"/>
              </a:rPr>
              <a:t>u</a:t>
            </a:r>
            <a:r>
              <a:rPr sz="3600" spc="-30" baseline="1157" dirty="0">
                <a:latin typeface="Calibri"/>
                <a:cs typeface="Calibri"/>
              </a:rPr>
              <a:t>a</a:t>
            </a:r>
            <a:r>
              <a:rPr sz="3600" spc="-67" baseline="1157" dirty="0">
                <a:latin typeface="Calibri"/>
                <a:cs typeface="Calibri"/>
              </a:rPr>
              <a:t>g</a:t>
            </a:r>
            <a:r>
              <a:rPr sz="3600" spc="-22" baseline="1157" dirty="0">
                <a:latin typeface="Calibri"/>
                <a:cs typeface="Calibri"/>
              </a:rPr>
              <a:t>e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85D9AE1-53A5-47EE-A0A3-7C5DB2028234}"/>
              </a:ext>
            </a:extLst>
          </p:cNvPr>
          <p:cNvSpPr txBox="1"/>
          <p:nvPr/>
        </p:nvSpPr>
        <p:spPr>
          <a:xfrm rot="20640000">
            <a:off x="4942606" y="5245850"/>
            <a:ext cx="1363926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ss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9FBF0739-4F09-4DF7-9246-E685F732D691}"/>
              </a:ext>
            </a:extLst>
          </p:cNvPr>
          <p:cNvSpPr/>
          <p:nvPr/>
        </p:nvSpPr>
        <p:spPr>
          <a:xfrm>
            <a:off x="6790943" y="3750632"/>
            <a:ext cx="3328035" cy="2125345"/>
          </a:xfrm>
          <a:custGeom>
            <a:avLst/>
            <a:gdLst/>
            <a:ahLst/>
            <a:cxnLst/>
            <a:rect l="l" t="t" r="r" b="b"/>
            <a:pathLst>
              <a:path w="3328034" h="2125345">
                <a:moveTo>
                  <a:pt x="33664" y="1721762"/>
                </a:moveTo>
                <a:lnTo>
                  <a:pt x="11408" y="1651185"/>
                </a:lnTo>
                <a:lnTo>
                  <a:pt x="298" y="1577872"/>
                </a:lnTo>
                <a:lnTo>
                  <a:pt x="0" y="1502208"/>
                </a:lnTo>
                <a:lnTo>
                  <a:pt x="10181" y="1424577"/>
                </a:lnTo>
                <a:lnTo>
                  <a:pt x="30509" y="1345362"/>
                </a:lnTo>
                <a:lnTo>
                  <a:pt x="60650" y="1264949"/>
                </a:lnTo>
                <a:lnTo>
                  <a:pt x="100273" y="1183722"/>
                </a:lnTo>
                <a:lnTo>
                  <a:pt x="149044" y="1102064"/>
                </a:lnTo>
                <a:lnTo>
                  <a:pt x="206631" y="1020361"/>
                </a:lnTo>
                <a:lnTo>
                  <a:pt x="272701" y="938996"/>
                </a:lnTo>
                <a:lnTo>
                  <a:pt x="346920" y="858355"/>
                </a:lnTo>
                <a:lnTo>
                  <a:pt x="428957" y="778820"/>
                </a:lnTo>
                <a:lnTo>
                  <a:pt x="518478" y="700777"/>
                </a:lnTo>
                <a:lnTo>
                  <a:pt x="615150" y="624610"/>
                </a:lnTo>
                <a:lnTo>
                  <a:pt x="718642" y="550703"/>
                </a:lnTo>
                <a:lnTo>
                  <a:pt x="828619" y="479440"/>
                </a:lnTo>
                <a:lnTo>
                  <a:pt x="944750" y="411206"/>
                </a:lnTo>
                <a:lnTo>
                  <a:pt x="1066701" y="346385"/>
                </a:lnTo>
                <a:lnTo>
                  <a:pt x="1194140" y="285361"/>
                </a:lnTo>
                <a:lnTo>
                  <a:pt x="1326734" y="228519"/>
                </a:lnTo>
                <a:lnTo>
                  <a:pt x="1461564" y="177205"/>
                </a:lnTo>
                <a:lnTo>
                  <a:pt x="1595595" y="132481"/>
                </a:lnTo>
                <a:lnTo>
                  <a:pt x="1728320" y="94302"/>
                </a:lnTo>
                <a:lnTo>
                  <a:pt x="1859235" y="62622"/>
                </a:lnTo>
                <a:lnTo>
                  <a:pt x="1987832" y="37396"/>
                </a:lnTo>
                <a:lnTo>
                  <a:pt x="2113604" y="18581"/>
                </a:lnTo>
                <a:lnTo>
                  <a:pt x="2236046" y="6130"/>
                </a:lnTo>
                <a:lnTo>
                  <a:pt x="2354651" y="0"/>
                </a:lnTo>
                <a:lnTo>
                  <a:pt x="2468912" y="144"/>
                </a:lnTo>
                <a:lnTo>
                  <a:pt x="2578324" y="6518"/>
                </a:lnTo>
                <a:lnTo>
                  <a:pt x="2682380" y="19078"/>
                </a:lnTo>
                <a:lnTo>
                  <a:pt x="2780573" y="37778"/>
                </a:lnTo>
                <a:lnTo>
                  <a:pt x="2872398" y="62573"/>
                </a:lnTo>
                <a:lnTo>
                  <a:pt x="2957347" y="93419"/>
                </a:lnTo>
                <a:lnTo>
                  <a:pt x="3034915" y="130271"/>
                </a:lnTo>
                <a:lnTo>
                  <a:pt x="3104595" y="173083"/>
                </a:lnTo>
                <a:lnTo>
                  <a:pt x="3165880" y="221811"/>
                </a:lnTo>
                <a:lnTo>
                  <a:pt x="3218265" y="276409"/>
                </a:lnTo>
                <a:lnTo>
                  <a:pt x="3261243" y="336834"/>
                </a:lnTo>
                <a:lnTo>
                  <a:pt x="3294307" y="403039"/>
                </a:lnTo>
                <a:lnTo>
                  <a:pt x="3316563" y="473616"/>
                </a:lnTo>
                <a:lnTo>
                  <a:pt x="3327673" y="546929"/>
                </a:lnTo>
                <a:lnTo>
                  <a:pt x="3327972" y="622594"/>
                </a:lnTo>
                <a:lnTo>
                  <a:pt x="3317790" y="700225"/>
                </a:lnTo>
                <a:lnTo>
                  <a:pt x="3297462" y="779440"/>
                </a:lnTo>
                <a:lnTo>
                  <a:pt x="3267321" y="859853"/>
                </a:lnTo>
                <a:lnTo>
                  <a:pt x="3227698" y="941080"/>
                </a:lnTo>
                <a:lnTo>
                  <a:pt x="3178927" y="1022737"/>
                </a:lnTo>
                <a:lnTo>
                  <a:pt x="3121340" y="1104441"/>
                </a:lnTo>
                <a:lnTo>
                  <a:pt x="3055271" y="1185805"/>
                </a:lnTo>
                <a:lnTo>
                  <a:pt x="2981051" y="1266447"/>
                </a:lnTo>
                <a:lnTo>
                  <a:pt x="2899015" y="1345981"/>
                </a:lnTo>
                <a:lnTo>
                  <a:pt x="2809494" y="1424024"/>
                </a:lnTo>
                <a:lnTo>
                  <a:pt x="2712821" y="1500191"/>
                </a:lnTo>
                <a:lnTo>
                  <a:pt x="2609330" y="1574098"/>
                </a:lnTo>
                <a:lnTo>
                  <a:pt x="2499352" y="1645361"/>
                </a:lnTo>
                <a:lnTo>
                  <a:pt x="2383222" y="1713595"/>
                </a:lnTo>
                <a:lnTo>
                  <a:pt x="2261271" y="1778416"/>
                </a:lnTo>
                <a:lnTo>
                  <a:pt x="2133832" y="1839440"/>
                </a:lnTo>
                <a:lnTo>
                  <a:pt x="2001238" y="1896282"/>
                </a:lnTo>
                <a:lnTo>
                  <a:pt x="1866408" y="1947596"/>
                </a:lnTo>
                <a:lnTo>
                  <a:pt x="1732377" y="1992320"/>
                </a:lnTo>
                <a:lnTo>
                  <a:pt x="1599651" y="2030500"/>
                </a:lnTo>
                <a:lnTo>
                  <a:pt x="1468737" y="2062180"/>
                </a:lnTo>
                <a:lnTo>
                  <a:pt x="1340140" y="2087405"/>
                </a:lnTo>
                <a:lnTo>
                  <a:pt x="1214368" y="2106221"/>
                </a:lnTo>
                <a:lnTo>
                  <a:pt x="1091926" y="2118671"/>
                </a:lnTo>
                <a:lnTo>
                  <a:pt x="973321" y="2124802"/>
                </a:lnTo>
                <a:lnTo>
                  <a:pt x="859059" y="2124658"/>
                </a:lnTo>
                <a:lnTo>
                  <a:pt x="749647" y="2118283"/>
                </a:lnTo>
                <a:lnTo>
                  <a:pt x="645591" y="2105724"/>
                </a:lnTo>
                <a:lnTo>
                  <a:pt x="547398" y="2087024"/>
                </a:lnTo>
                <a:lnTo>
                  <a:pt x="455573" y="2062228"/>
                </a:lnTo>
                <a:lnTo>
                  <a:pt x="370624" y="2031382"/>
                </a:lnTo>
                <a:lnTo>
                  <a:pt x="293056" y="1994531"/>
                </a:lnTo>
                <a:lnTo>
                  <a:pt x="223376" y="1951719"/>
                </a:lnTo>
                <a:lnTo>
                  <a:pt x="162091" y="1902991"/>
                </a:lnTo>
                <a:lnTo>
                  <a:pt x="109706" y="1848392"/>
                </a:lnTo>
                <a:lnTo>
                  <a:pt x="66728" y="1787968"/>
                </a:lnTo>
                <a:lnTo>
                  <a:pt x="33664" y="172176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AE98FC4-ADD4-4CCC-898E-48B8AA225D5A}"/>
              </a:ext>
            </a:extLst>
          </p:cNvPr>
          <p:cNvSpPr txBox="1"/>
          <p:nvPr/>
        </p:nvSpPr>
        <p:spPr>
          <a:xfrm rot="20460000">
            <a:off x="7792545" y="4949452"/>
            <a:ext cx="969661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3600" spc="-52" baseline="1157" dirty="0">
                <a:latin typeface="Calibri"/>
                <a:cs typeface="Calibri"/>
              </a:rPr>
              <a:t>e</a:t>
            </a:r>
            <a:r>
              <a:rPr sz="3600" spc="-7" baseline="1157" dirty="0">
                <a:latin typeface="Calibri"/>
                <a:cs typeface="Calibri"/>
              </a:rPr>
              <a:t>ch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3234621-957B-473D-A6A8-73E872A57304}"/>
              </a:ext>
            </a:extLst>
          </p:cNvPr>
          <p:cNvSpPr txBox="1"/>
          <p:nvPr/>
        </p:nvSpPr>
        <p:spPr>
          <a:xfrm rot="20460000">
            <a:off x="7645224" y="5267592"/>
            <a:ext cx="151161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c</a:t>
            </a:r>
            <a:r>
              <a:rPr sz="3600" spc="-44" baseline="1157" dirty="0">
                <a:latin typeface="Calibri"/>
                <a:cs typeface="Calibri"/>
              </a:rPr>
              <a:t>o</a:t>
            </a:r>
            <a:r>
              <a:rPr sz="3600" spc="-67" baseline="1157" dirty="0">
                <a:latin typeface="Calibri"/>
                <a:cs typeface="Calibri"/>
              </a:rPr>
              <a:t>g</a:t>
            </a:r>
            <a:r>
              <a:rPr sz="3600" spc="-37" baseline="1157" dirty="0">
                <a:latin typeface="Calibri"/>
                <a:cs typeface="Calibri"/>
              </a:rPr>
              <a:t>ni</a:t>
            </a:r>
            <a:r>
              <a:rPr sz="3600" spc="-60" baseline="2314" dirty="0">
                <a:latin typeface="Calibri"/>
                <a:cs typeface="Calibri"/>
              </a:rPr>
              <a:t>t</a:t>
            </a:r>
            <a:r>
              <a:rPr sz="3600" spc="-37" baseline="2314" dirty="0">
                <a:latin typeface="Calibri"/>
                <a:cs typeface="Calibri"/>
              </a:rPr>
              <a:t>i</a:t>
            </a:r>
            <a:r>
              <a:rPr sz="3600" spc="-44" baseline="2314" dirty="0">
                <a:latin typeface="Calibri"/>
                <a:cs typeface="Calibri"/>
              </a:rPr>
              <a:t>o</a:t>
            </a:r>
            <a:r>
              <a:rPr sz="3600" baseline="2314" dirty="0">
                <a:latin typeface="Calibri"/>
                <a:cs typeface="Calibri"/>
              </a:rPr>
              <a:t>n</a:t>
            </a:r>
            <a:endParaRPr sz="3600" baseline="2314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F924EB2F-F2FA-4DD0-9AFE-F039B94462A7}"/>
              </a:ext>
            </a:extLst>
          </p:cNvPr>
          <p:cNvSpPr/>
          <p:nvPr/>
        </p:nvSpPr>
        <p:spPr>
          <a:xfrm>
            <a:off x="387618" y="431156"/>
            <a:ext cx="6822440" cy="2639695"/>
          </a:xfrm>
          <a:custGeom>
            <a:avLst/>
            <a:gdLst/>
            <a:ahLst/>
            <a:cxnLst/>
            <a:rect l="l" t="t" r="r" b="b"/>
            <a:pathLst>
              <a:path w="6822440" h="2639695">
                <a:moveTo>
                  <a:pt x="9274" y="293440"/>
                </a:moveTo>
                <a:lnTo>
                  <a:pt x="41101" y="228727"/>
                </a:lnTo>
                <a:lnTo>
                  <a:pt x="94441" y="172158"/>
                </a:lnTo>
                <a:lnTo>
                  <a:pt x="168352" y="123684"/>
                </a:lnTo>
                <a:lnTo>
                  <a:pt x="261895" y="83254"/>
                </a:lnTo>
                <a:lnTo>
                  <a:pt x="374130" y="50817"/>
                </a:lnTo>
                <a:lnTo>
                  <a:pt x="504117" y="26324"/>
                </a:lnTo>
                <a:lnTo>
                  <a:pt x="650916" y="9724"/>
                </a:lnTo>
                <a:lnTo>
                  <a:pt x="813587" y="966"/>
                </a:lnTo>
                <a:lnTo>
                  <a:pt x="991191" y="0"/>
                </a:lnTo>
                <a:lnTo>
                  <a:pt x="1182787" y="6775"/>
                </a:lnTo>
                <a:lnTo>
                  <a:pt x="1387435" y="21242"/>
                </a:lnTo>
                <a:lnTo>
                  <a:pt x="1604195" y="43350"/>
                </a:lnTo>
                <a:lnTo>
                  <a:pt x="1832128" y="73048"/>
                </a:lnTo>
                <a:lnTo>
                  <a:pt x="2070294" y="110286"/>
                </a:lnTo>
                <a:lnTo>
                  <a:pt x="2317752" y="155014"/>
                </a:lnTo>
                <a:lnTo>
                  <a:pt x="2573562" y="207182"/>
                </a:lnTo>
                <a:lnTo>
                  <a:pt x="2836786" y="266738"/>
                </a:lnTo>
                <a:lnTo>
                  <a:pt x="3106482" y="333632"/>
                </a:lnTo>
                <a:lnTo>
                  <a:pt x="3381710" y="407815"/>
                </a:lnTo>
                <a:lnTo>
                  <a:pt x="3661532" y="489236"/>
                </a:lnTo>
                <a:lnTo>
                  <a:pt x="3939692" y="576163"/>
                </a:lnTo>
                <a:lnTo>
                  <a:pt x="4210023" y="666580"/>
                </a:lnTo>
                <a:lnTo>
                  <a:pt x="4471714" y="760009"/>
                </a:lnTo>
                <a:lnTo>
                  <a:pt x="4723953" y="855971"/>
                </a:lnTo>
                <a:lnTo>
                  <a:pt x="4965929" y="953990"/>
                </a:lnTo>
                <a:lnTo>
                  <a:pt x="5196833" y="1053588"/>
                </a:lnTo>
                <a:lnTo>
                  <a:pt x="5415852" y="1154286"/>
                </a:lnTo>
                <a:lnTo>
                  <a:pt x="5622176" y="1255606"/>
                </a:lnTo>
                <a:lnTo>
                  <a:pt x="5814994" y="1357072"/>
                </a:lnTo>
                <a:lnTo>
                  <a:pt x="5993494" y="1458204"/>
                </a:lnTo>
                <a:lnTo>
                  <a:pt x="6156866" y="1558525"/>
                </a:lnTo>
                <a:lnTo>
                  <a:pt x="6304300" y="1657557"/>
                </a:lnTo>
                <a:lnTo>
                  <a:pt x="6434983" y="1754823"/>
                </a:lnTo>
                <a:lnTo>
                  <a:pt x="6548105" y="1849843"/>
                </a:lnTo>
                <a:lnTo>
                  <a:pt x="6642855" y="1942142"/>
                </a:lnTo>
                <a:lnTo>
                  <a:pt x="6718422" y="2031240"/>
                </a:lnTo>
                <a:lnTo>
                  <a:pt x="6773995" y="2116659"/>
                </a:lnTo>
                <a:lnTo>
                  <a:pt x="6808764" y="2197923"/>
                </a:lnTo>
                <a:lnTo>
                  <a:pt x="6821916" y="2274552"/>
                </a:lnTo>
                <a:lnTo>
                  <a:pt x="6812641" y="2346070"/>
                </a:lnTo>
                <a:lnTo>
                  <a:pt x="6780814" y="2410783"/>
                </a:lnTo>
                <a:lnTo>
                  <a:pt x="6727475" y="2467352"/>
                </a:lnTo>
                <a:lnTo>
                  <a:pt x="6653564" y="2515826"/>
                </a:lnTo>
                <a:lnTo>
                  <a:pt x="6560021" y="2556256"/>
                </a:lnTo>
                <a:lnTo>
                  <a:pt x="6447785" y="2588693"/>
                </a:lnTo>
                <a:lnTo>
                  <a:pt x="6317798" y="2613186"/>
                </a:lnTo>
                <a:lnTo>
                  <a:pt x="6170999" y="2629787"/>
                </a:lnTo>
                <a:lnTo>
                  <a:pt x="6008328" y="2638545"/>
                </a:lnTo>
                <a:lnTo>
                  <a:pt x="5830724" y="2639511"/>
                </a:lnTo>
                <a:lnTo>
                  <a:pt x="5639129" y="2632735"/>
                </a:lnTo>
                <a:lnTo>
                  <a:pt x="5434481" y="2618268"/>
                </a:lnTo>
                <a:lnTo>
                  <a:pt x="5217720" y="2596160"/>
                </a:lnTo>
                <a:lnTo>
                  <a:pt x="4989787" y="2566462"/>
                </a:lnTo>
                <a:lnTo>
                  <a:pt x="4751622" y="2529224"/>
                </a:lnTo>
                <a:lnTo>
                  <a:pt x="4504164" y="2484496"/>
                </a:lnTo>
                <a:lnTo>
                  <a:pt x="4248353" y="2432329"/>
                </a:lnTo>
                <a:lnTo>
                  <a:pt x="3985130" y="2372772"/>
                </a:lnTo>
                <a:lnTo>
                  <a:pt x="3715434" y="2305878"/>
                </a:lnTo>
                <a:lnTo>
                  <a:pt x="3440205" y="2231695"/>
                </a:lnTo>
                <a:lnTo>
                  <a:pt x="3160384" y="2150274"/>
                </a:lnTo>
                <a:lnTo>
                  <a:pt x="2882223" y="2063347"/>
                </a:lnTo>
                <a:lnTo>
                  <a:pt x="2611892" y="1972930"/>
                </a:lnTo>
                <a:lnTo>
                  <a:pt x="2350202" y="1879502"/>
                </a:lnTo>
                <a:lnTo>
                  <a:pt x="2097963" y="1783539"/>
                </a:lnTo>
                <a:lnTo>
                  <a:pt x="1855986" y="1685520"/>
                </a:lnTo>
                <a:lnTo>
                  <a:pt x="1625083" y="1585922"/>
                </a:lnTo>
                <a:lnTo>
                  <a:pt x="1406063" y="1485224"/>
                </a:lnTo>
                <a:lnTo>
                  <a:pt x="1199740" y="1383904"/>
                </a:lnTo>
                <a:lnTo>
                  <a:pt x="1006922" y="1282439"/>
                </a:lnTo>
                <a:lnTo>
                  <a:pt x="828421" y="1181306"/>
                </a:lnTo>
                <a:lnTo>
                  <a:pt x="665049" y="1080985"/>
                </a:lnTo>
                <a:lnTo>
                  <a:pt x="517616" y="981953"/>
                </a:lnTo>
                <a:lnTo>
                  <a:pt x="386933" y="884688"/>
                </a:lnTo>
                <a:lnTo>
                  <a:pt x="273810" y="789667"/>
                </a:lnTo>
                <a:lnTo>
                  <a:pt x="179060" y="697369"/>
                </a:lnTo>
                <a:lnTo>
                  <a:pt x="103493" y="608271"/>
                </a:lnTo>
                <a:lnTo>
                  <a:pt x="47920" y="522851"/>
                </a:lnTo>
                <a:lnTo>
                  <a:pt x="13152" y="441587"/>
                </a:lnTo>
                <a:lnTo>
                  <a:pt x="0" y="364958"/>
                </a:lnTo>
                <a:lnTo>
                  <a:pt x="9274" y="29344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B4C2C7AB-7EAB-4D70-A591-47B8C36E6167}"/>
              </a:ext>
            </a:extLst>
          </p:cNvPr>
          <p:cNvSpPr txBox="1"/>
          <p:nvPr/>
        </p:nvSpPr>
        <p:spPr>
          <a:xfrm rot="1080000">
            <a:off x="3410453" y="1887556"/>
            <a:ext cx="1124777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600" spc="-82" baseline="2314" dirty="0">
                <a:latin typeface="Calibri"/>
                <a:cs typeface="Calibri"/>
              </a:rPr>
              <a:t>R</a:t>
            </a:r>
            <a:r>
              <a:rPr sz="3600" spc="-44" baseline="2314" dirty="0">
                <a:latin typeface="Calibri"/>
                <a:cs typeface="Calibri"/>
              </a:rPr>
              <a:t>o</a:t>
            </a:r>
            <a:r>
              <a:rPr sz="3600" spc="-37" baseline="1157" dirty="0">
                <a:latin typeface="Calibri"/>
                <a:cs typeface="Calibri"/>
              </a:rPr>
              <a:t>b</a:t>
            </a:r>
            <a:r>
              <a:rPr sz="3600" spc="-44" baseline="1157" dirty="0">
                <a:latin typeface="Calibri"/>
                <a:cs typeface="Calibri"/>
              </a:rPr>
              <a:t>o</a:t>
            </a:r>
            <a:r>
              <a:rPr sz="3600" spc="-67" baseline="1157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168956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F66E159D-A3CB-40EC-8D59-4A783AF9FCC1}"/>
              </a:ext>
            </a:extLst>
          </p:cNvPr>
          <p:cNvSpPr txBox="1"/>
          <p:nvPr/>
        </p:nvSpPr>
        <p:spPr>
          <a:xfrm>
            <a:off x="1762126" y="2690336"/>
            <a:ext cx="9532252" cy="73866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4800" spc="85" dirty="0">
                <a:cs typeface="Times New Roman" panose="02020603050405020304" pitchFamily="18" charset="0"/>
              </a:rPr>
              <a:t>Why Deep Learning and Why Now?</a:t>
            </a:r>
            <a:endParaRPr sz="4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5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50FA8EB-9CBF-4BFF-9039-5AA7E8D8250F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225CA7F-F602-41F9-BD29-C1193FCB791E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261083A-CC41-4CD8-8BEA-B999E0BB8C00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09FF134A-A4AC-4E19-96FF-5FAC1CD4BFE6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6BB9B63F-5AEF-4F8D-AE1A-1E5FA64387B3}"/>
              </a:ext>
            </a:extLst>
          </p:cNvPr>
          <p:cNvSpPr txBox="1"/>
          <p:nvPr/>
        </p:nvSpPr>
        <p:spPr>
          <a:xfrm>
            <a:off x="1329874" y="198806"/>
            <a:ext cx="9532252" cy="73866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zh-TW" sz="4800" spc="85" dirty="0">
                <a:cs typeface="Times New Roman" panose="02020603050405020304" pitchFamily="18" charset="0"/>
              </a:rPr>
              <a:t>Why Deep Learning?</a:t>
            </a:r>
            <a:endParaRPr sz="4800" dirty="0">
              <a:cs typeface="Times New Roman" panose="02020603050405020304" pitchFamily="18" charset="0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F5A93269-510C-43E3-B3FA-830F2329FEF3}"/>
              </a:ext>
            </a:extLst>
          </p:cNvPr>
          <p:cNvSpPr txBox="1"/>
          <p:nvPr/>
        </p:nvSpPr>
        <p:spPr>
          <a:xfrm>
            <a:off x="1244158" y="1349496"/>
            <a:ext cx="9837908" cy="73866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zh-TW" sz="2400" spc="85" dirty="0">
                <a:cs typeface="Times New Roman" panose="02020603050405020304" pitchFamily="18" charset="0"/>
              </a:rPr>
              <a:t>Hand engineered are time </a:t>
            </a:r>
            <a:r>
              <a:rPr lang="en-US" altLang="zh-TW" sz="2400" spc="85" dirty="0" err="1">
                <a:cs typeface="Times New Roman" panose="02020603050405020304" pitchFamily="18" charset="0"/>
              </a:rPr>
              <a:t>consuming,brittle,and</a:t>
            </a:r>
            <a:r>
              <a:rPr lang="en-US" altLang="zh-TW" sz="2400" spc="85" dirty="0">
                <a:cs typeface="Times New Roman" panose="02020603050405020304" pitchFamily="18" charset="0"/>
              </a:rPr>
              <a:t> not scalable in practice</a:t>
            </a:r>
          </a:p>
          <a:p>
            <a:pPr marL="12700" algn="ctr">
              <a:lnSpc>
                <a:spcPct val="100000"/>
              </a:lnSpc>
            </a:pPr>
            <a:r>
              <a:rPr lang="en-US" sz="2400" spc="85" dirty="0">
                <a:cs typeface="Times New Roman" panose="02020603050405020304" pitchFamily="18" charset="0"/>
              </a:rPr>
              <a:t>Can we learn the </a:t>
            </a:r>
            <a:r>
              <a:rPr lang="en-US" sz="2400" b="1" spc="85" dirty="0">
                <a:cs typeface="Times New Roman" panose="02020603050405020304" pitchFamily="18" charset="0"/>
              </a:rPr>
              <a:t>underlying features </a:t>
            </a:r>
            <a:r>
              <a:rPr lang="en-US" sz="2400" spc="85" dirty="0">
                <a:cs typeface="Times New Roman" panose="02020603050405020304" pitchFamily="18" charset="0"/>
              </a:rPr>
              <a:t>directly from data?</a:t>
            </a:r>
            <a:endParaRPr sz="2400" dirty="0">
              <a:cs typeface="Times New Roman" panose="02020603050405020304" pitchFamily="18" charset="0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987D7111-B2D4-4E58-91FD-FA5FA3E288D2}"/>
              </a:ext>
            </a:extLst>
          </p:cNvPr>
          <p:cNvSpPr txBox="1"/>
          <p:nvPr/>
        </p:nvSpPr>
        <p:spPr>
          <a:xfrm>
            <a:off x="4609541" y="2665758"/>
            <a:ext cx="2672103" cy="369332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zh-TW" sz="2400" b="1" spc="85" dirty="0">
                <a:cs typeface="Times New Roman" panose="02020603050405020304" pitchFamily="18" charset="0"/>
              </a:rPr>
              <a:t>Low Level Features</a:t>
            </a:r>
            <a:endParaRPr sz="2400" b="1" dirty="0">
              <a:cs typeface="Times New Roman" panose="02020603050405020304" pitchFamily="18" charset="0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BCDBB36E-5B2B-4E8E-9250-510C5C5C7808}"/>
              </a:ext>
            </a:extLst>
          </p:cNvPr>
          <p:cNvSpPr txBox="1"/>
          <p:nvPr/>
        </p:nvSpPr>
        <p:spPr>
          <a:xfrm>
            <a:off x="1255343" y="2665758"/>
            <a:ext cx="2672103" cy="369332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zh-TW" sz="2400" b="1" spc="85" dirty="0">
                <a:cs typeface="Times New Roman" panose="02020603050405020304" pitchFamily="18" charset="0"/>
              </a:rPr>
              <a:t>Low Level Features</a:t>
            </a:r>
            <a:endParaRPr sz="2400" b="1" dirty="0">
              <a:cs typeface="Times New Roman" panose="02020603050405020304" pitchFamily="18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7BB98FF-FD4D-4A3B-8B15-B69C4D49C448}"/>
              </a:ext>
            </a:extLst>
          </p:cNvPr>
          <p:cNvSpPr txBox="1"/>
          <p:nvPr/>
        </p:nvSpPr>
        <p:spPr>
          <a:xfrm>
            <a:off x="8264556" y="2649247"/>
            <a:ext cx="2672103" cy="369332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zh-TW" sz="2400" b="1" spc="85" dirty="0">
                <a:cs typeface="Times New Roman" panose="02020603050405020304" pitchFamily="18" charset="0"/>
              </a:rPr>
              <a:t>Low Level Features</a:t>
            </a:r>
            <a:endParaRPr sz="2400" b="1" dirty="0"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9740FC7-74C5-4DC3-92F1-83D3EEE6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0" y="3338010"/>
            <a:ext cx="3229868" cy="20795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3B89A7E-1E61-488B-A7A1-5A58C37E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77" y="3336854"/>
            <a:ext cx="3229869" cy="206414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649AC3E-C81D-4C79-A19C-98DF2E22B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694" y="3348729"/>
            <a:ext cx="3223626" cy="2040397"/>
          </a:xfrm>
          <a:prstGeom prst="rect">
            <a:avLst/>
          </a:prstGeom>
        </p:spPr>
      </p:pic>
      <p:sp>
        <p:nvSpPr>
          <p:cNvPr id="19" name="object 13">
            <a:extLst>
              <a:ext uri="{FF2B5EF4-FFF2-40B4-BE49-F238E27FC236}">
                <a16:creationId xmlns:a16="http://schemas.microsoft.com/office/drawing/2014/main" id="{F05E2A1E-BA24-4B80-B944-54E8E662411A}"/>
              </a:ext>
            </a:extLst>
          </p:cNvPr>
          <p:cNvSpPr txBox="1"/>
          <p:nvPr/>
        </p:nvSpPr>
        <p:spPr>
          <a:xfrm>
            <a:off x="1013460" y="5603303"/>
            <a:ext cx="2672103" cy="369332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zh-TW" sz="2400" spc="85" dirty="0">
                <a:cs typeface="Times New Roman" panose="02020603050405020304" pitchFamily="18" charset="0"/>
              </a:rPr>
              <a:t>Lines &amp; Edges</a:t>
            </a:r>
            <a:endParaRPr sz="2400" dirty="0">
              <a:cs typeface="Times New Roman" panose="02020603050405020304" pitchFamily="18" charset="0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F40F2928-2852-4465-90EA-1411545405B6}"/>
              </a:ext>
            </a:extLst>
          </p:cNvPr>
          <p:cNvSpPr txBox="1"/>
          <p:nvPr/>
        </p:nvSpPr>
        <p:spPr>
          <a:xfrm>
            <a:off x="4639008" y="5542630"/>
            <a:ext cx="2672103" cy="369332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zh-TW" sz="2400" spc="85" dirty="0">
                <a:cs typeface="Times New Roman" panose="02020603050405020304" pitchFamily="18" charset="0"/>
              </a:rPr>
              <a:t>Eyes &amp;</a:t>
            </a:r>
            <a:r>
              <a:rPr lang="en-US" altLang="zh-TW" sz="2400" spc="85" dirty="0" err="1">
                <a:cs typeface="Times New Roman" panose="02020603050405020304" pitchFamily="18" charset="0"/>
              </a:rPr>
              <a:t>Nose&amp;Ears</a:t>
            </a:r>
            <a:endParaRPr sz="2400" dirty="0">
              <a:cs typeface="Times New Roman" panose="02020603050405020304" pitchFamily="18" charset="0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B5F46688-DE3A-41A1-9D50-EFE689225B88}"/>
              </a:ext>
            </a:extLst>
          </p:cNvPr>
          <p:cNvSpPr txBox="1"/>
          <p:nvPr/>
        </p:nvSpPr>
        <p:spPr>
          <a:xfrm>
            <a:off x="8264556" y="5542630"/>
            <a:ext cx="2672103" cy="369332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zh-TW" sz="2400" spc="85" dirty="0">
                <a:cs typeface="Times New Roman" panose="02020603050405020304" pitchFamily="18" charset="0"/>
              </a:rPr>
              <a:t>Facial Structure</a:t>
            </a:r>
            <a:endParaRPr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40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0EE6B60-862A-402E-BBD1-EF4D1E243BEA}"/>
              </a:ext>
            </a:extLst>
          </p:cNvPr>
          <p:cNvSpPr/>
          <p:nvPr/>
        </p:nvSpPr>
        <p:spPr>
          <a:xfrm>
            <a:off x="858520" y="1734311"/>
            <a:ext cx="2639907" cy="2641600"/>
          </a:xfrm>
          <a:custGeom>
            <a:avLst/>
            <a:gdLst/>
            <a:ahLst/>
            <a:cxnLst/>
            <a:rect l="l" t="t" r="r" b="b"/>
            <a:pathLst>
              <a:path w="1979930" h="1981200">
                <a:moveTo>
                  <a:pt x="989837" y="0"/>
                </a:moveTo>
                <a:lnTo>
                  <a:pt x="908656" y="3283"/>
                </a:lnTo>
                <a:lnTo>
                  <a:pt x="829281" y="12964"/>
                </a:lnTo>
                <a:lnTo>
                  <a:pt x="751968" y="28788"/>
                </a:lnTo>
                <a:lnTo>
                  <a:pt x="676972" y="50499"/>
                </a:lnTo>
                <a:lnTo>
                  <a:pt x="604548" y="77843"/>
                </a:lnTo>
                <a:lnTo>
                  <a:pt x="534950" y="110564"/>
                </a:lnTo>
                <a:lnTo>
                  <a:pt x="468433" y="148409"/>
                </a:lnTo>
                <a:lnTo>
                  <a:pt x="405252" y="191121"/>
                </a:lnTo>
                <a:lnTo>
                  <a:pt x="345662" y="238447"/>
                </a:lnTo>
                <a:lnTo>
                  <a:pt x="289917" y="290131"/>
                </a:lnTo>
                <a:lnTo>
                  <a:pt x="238271" y="345918"/>
                </a:lnTo>
                <a:lnTo>
                  <a:pt x="190981" y="405554"/>
                </a:lnTo>
                <a:lnTo>
                  <a:pt x="148300" y="468784"/>
                </a:lnTo>
                <a:lnTo>
                  <a:pt x="110484" y="535352"/>
                </a:lnTo>
                <a:lnTo>
                  <a:pt x="77786" y="605004"/>
                </a:lnTo>
                <a:lnTo>
                  <a:pt x="50462" y="677485"/>
                </a:lnTo>
                <a:lnTo>
                  <a:pt x="28767" y="752539"/>
                </a:lnTo>
                <a:lnTo>
                  <a:pt x="12955" y="829914"/>
                </a:lnTo>
                <a:lnTo>
                  <a:pt x="3281" y="909352"/>
                </a:lnTo>
                <a:lnTo>
                  <a:pt x="0" y="990599"/>
                </a:lnTo>
                <a:lnTo>
                  <a:pt x="3281" y="1071847"/>
                </a:lnTo>
                <a:lnTo>
                  <a:pt x="12955" y="1151285"/>
                </a:lnTo>
                <a:lnTo>
                  <a:pt x="28767" y="1228660"/>
                </a:lnTo>
                <a:lnTo>
                  <a:pt x="50462" y="1303714"/>
                </a:lnTo>
                <a:lnTo>
                  <a:pt x="77786" y="1376195"/>
                </a:lnTo>
                <a:lnTo>
                  <a:pt x="110484" y="1445847"/>
                </a:lnTo>
                <a:lnTo>
                  <a:pt x="148300" y="1512415"/>
                </a:lnTo>
                <a:lnTo>
                  <a:pt x="190981" y="1575645"/>
                </a:lnTo>
                <a:lnTo>
                  <a:pt x="238271" y="1635281"/>
                </a:lnTo>
                <a:lnTo>
                  <a:pt x="289917" y="1691068"/>
                </a:lnTo>
                <a:lnTo>
                  <a:pt x="345662" y="1742752"/>
                </a:lnTo>
                <a:lnTo>
                  <a:pt x="405252" y="1790078"/>
                </a:lnTo>
                <a:lnTo>
                  <a:pt x="468433" y="1832790"/>
                </a:lnTo>
                <a:lnTo>
                  <a:pt x="534950" y="1870635"/>
                </a:lnTo>
                <a:lnTo>
                  <a:pt x="604548" y="1903356"/>
                </a:lnTo>
                <a:lnTo>
                  <a:pt x="676972" y="1930700"/>
                </a:lnTo>
                <a:lnTo>
                  <a:pt x="751968" y="1952411"/>
                </a:lnTo>
                <a:lnTo>
                  <a:pt x="829281" y="1968235"/>
                </a:lnTo>
                <a:lnTo>
                  <a:pt x="908656" y="1977916"/>
                </a:lnTo>
                <a:lnTo>
                  <a:pt x="989837" y="1981199"/>
                </a:lnTo>
                <a:lnTo>
                  <a:pt x="1071028" y="1977916"/>
                </a:lnTo>
                <a:lnTo>
                  <a:pt x="1150410" y="1968235"/>
                </a:lnTo>
                <a:lnTo>
                  <a:pt x="1227727" y="1952411"/>
                </a:lnTo>
                <a:lnTo>
                  <a:pt x="1302727" y="1930700"/>
                </a:lnTo>
                <a:lnTo>
                  <a:pt x="1375154" y="1903356"/>
                </a:lnTo>
                <a:lnTo>
                  <a:pt x="1444753" y="1870635"/>
                </a:lnTo>
                <a:lnTo>
                  <a:pt x="1511270" y="1832790"/>
                </a:lnTo>
                <a:lnTo>
                  <a:pt x="1574450" y="1790078"/>
                </a:lnTo>
                <a:lnTo>
                  <a:pt x="1634039" y="1742752"/>
                </a:lnTo>
                <a:lnTo>
                  <a:pt x="1689782" y="1691068"/>
                </a:lnTo>
                <a:lnTo>
                  <a:pt x="1741425" y="1635281"/>
                </a:lnTo>
                <a:lnTo>
                  <a:pt x="1788712" y="1575645"/>
                </a:lnTo>
                <a:lnTo>
                  <a:pt x="1831390" y="1512415"/>
                </a:lnTo>
                <a:lnTo>
                  <a:pt x="1869203" y="1445847"/>
                </a:lnTo>
                <a:lnTo>
                  <a:pt x="1901898" y="1376195"/>
                </a:lnTo>
                <a:lnTo>
                  <a:pt x="1929219" y="1303714"/>
                </a:lnTo>
                <a:lnTo>
                  <a:pt x="1950912" y="1228660"/>
                </a:lnTo>
                <a:lnTo>
                  <a:pt x="1966722" y="1151285"/>
                </a:lnTo>
                <a:lnTo>
                  <a:pt x="1976395" y="1071847"/>
                </a:lnTo>
                <a:lnTo>
                  <a:pt x="1979676" y="990599"/>
                </a:lnTo>
                <a:lnTo>
                  <a:pt x="1976395" y="909352"/>
                </a:lnTo>
                <a:lnTo>
                  <a:pt x="1966722" y="829914"/>
                </a:lnTo>
                <a:lnTo>
                  <a:pt x="1950912" y="752539"/>
                </a:lnTo>
                <a:lnTo>
                  <a:pt x="1929219" y="677485"/>
                </a:lnTo>
                <a:lnTo>
                  <a:pt x="1901898" y="605004"/>
                </a:lnTo>
                <a:lnTo>
                  <a:pt x="1869203" y="535352"/>
                </a:lnTo>
                <a:lnTo>
                  <a:pt x="1831390" y="468784"/>
                </a:lnTo>
                <a:lnTo>
                  <a:pt x="1788712" y="405554"/>
                </a:lnTo>
                <a:lnTo>
                  <a:pt x="1741425" y="345918"/>
                </a:lnTo>
                <a:lnTo>
                  <a:pt x="1689782" y="290131"/>
                </a:lnTo>
                <a:lnTo>
                  <a:pt x="1634039" y="238447"/>
                </a:lnTo>
                <a:lnTo>
                  <a:pt x="1574450" y="191121"/>
                </a:lnTo>
                <a:lnTo>
                  <a:pt x="1511270" y="148409"/>
                </a:lnTo>
                <a:lnTo>
                  <a:pt x="1444753" y="110564"/>
                </a:lnTo>
                <a:lnTo>
                  <a:pt x="1375154" y="77843"/>
                </a:lnTo>
                <a:lnTo>
                  <a:pt x="1302727" y="50499"/>
                </a:lnTo>
                <a:lnTo>
                  <a:pt x="1227727" y="28788"/>
                </a:lnTo>
                <a:lnTo>
                  <a:pt x="1150410" y="12964"/>
                </a:lnTo>
                <a:lnTo>
                  <a:pt x="1071028" y="3283"/>
                </a:lnTo>
                <a:lnTo>
                  <a:pt x="989837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B35B564-8B5E-41CD-A706-63697C13A7D9}"/>
              </a:ext>
            </a:extLst>
          </p:cNvPr>
          <p:cNvSpPr/>
          <p:nvPr/>
        </p:nvSpPr>
        <p:spPr>
          <a:xfrm>
            <a:off x="858520" y="1734311"/>
            <a:ext cx="2639907" cy="2641600"/>
          </a:xfrm>
          <a:custGeom>
            <a:avLst/>
            <a:gdLst/>
            <a:ahLst/>
            <a:cxnLst/>
            <a:rect l="l" t="t" r="r" b="b"/>
            <a:pathLst>
              <a:path w="1979930" h="1981200">
                <a:moveTo>
                  <a:pt x="0" y="990599"/>
                </a:moveTo>
                <a:lnTo>
                  <a:pt x="3281" y="909352"/>
                </a:lnTo>
                <a:lnTo>
                  <a:pt x="12955" y="829914"/>
                </a:lnTo>
                <a:lnTo>
                  <a:pt x="28767" y="752539"/>
                </a:lnTo>
                <a:lnTo>
                  <a:pt x="50462" y="677485"/>
                </a:lnTo>
                <a:lnTo>
                  <a:pt x="77786" y="605004"/>
                </a:lnTo>
                <a:lnTo>
                  <a:pt x="110484" y="535352"/>
                </a:lnTo>
                <a:lnTo>
                  <a:pt x="148300" y="468784"/>
                </a:lnTo>
                <a:lnTo>
                  <a:pt x="190981" y="405554"/>
                </a:lnTo>
                <a:lnTo>
                  <a:pt x="238271" y="345918"/>
                </a:lnTo>
                <a:lnTo>
                  <a:pt x="289917" y="290131"/>
                </a:lnTo>
                <a:lnTo>
                  <a:pt x="345662" y="238447"/>
                </a:lnTo>
                <a:lnTo>
                  <a:pt x="405252" y="191121"/>
                </a:lnTo>
                <a:lnTo>
                  <a:pt x="468433" y="148409"/>
                </a:lnTo>
                <a:lnTo>
                  <a:pt x="534950" y="110564"/>
                </a:lnTo>
                <a:lnTo>
                  <a:pt x="604548" y="77843"/>
                </a:lnTo>
                <a:lnTo>
                  <a:pt x="676972" y="50499"/>
                </a:lnTo>
                <a:lnTo>
                  <a:pt x="751968" y="28788"/>
                </a:lnTo>
                <a:lnTo>
                  <a:pt x="829281" y="12964"/>
                </a:lnTo>
                <a:lnTo>
                  <a:pt x="908656" y="3283"/>
                </a:lnTo>
                <a:lnTo>
                  <a:pt x="989837" y="0"/>
                </a:lnTo>
                <a:lnTo>
                  <a:pt x="1071028" y="3283"/>
                </a:lnTo>
                <a:lnTo>
                  <a:pt x="1150410" y="12964"/>
                </a:lnTo>
                <a:lnTo>
                  <a:pt x="1227727" y="28788"/>
                </a:lnTo>
                <a:lnTo>
                  <a:pt x="1302727" y="50499"/>
                </a:lnTo>
                <a:lnTo>
                  <a:pt x="1375154" y="77843"/>
                </a:lnTo>
                <a:lnTo>
                  <a:pt x="1444753" y="110564"/>
                </a:lnTo>
                <a:lnTo>
                  <a:pt x="1511270" y="148409"/>
                </a:lnTo>
                <a:lnTo>
                  <a:pt x="1574450" y="191121"/>
                </a:lnTo>
                <a:lnTo>
                  <a:pt x="1634039" y="238447"/>
                </a:lnTo>
                <a:lnTo>
                  <a:pt x="1689782" y="290131"/>
                </a:lnTo>
                <a:lnTo>
                  <a:pt x="1741425" y="345918"/>
                </a:lnTo>
                <a:lnTo>
                  <a:pt x="1788712" y="405554"/>
                </a:lnTo>
                <a:lnTo>
                  <a:pt x="1831390" y="468784"/>
                </a:lnTo>
                <a:lnTo>
                  <a:pt x="1869203" y="535352"/>
                </a:lnTo>
                <a:lnTo>
                  <a:pt x="1901898" y="605004"/>
                </a:lnTo>
                <a:lnTo>
                  <a:pt x="1929219" y="677485"/>
                </a:lnTo>
                <a:lnTo>
                  <a:pt x="1950912" y="752539"/>
                </a:lnTo>
                <a:lnTo>
                  <a:pt x="1966722" y="829914"/>
                </a:lnTo>
                <a:lnTo>
                  <a:pt x="1976395" y="909352"/>
                </a:lnTo>
                <a:lnTo>
                  <a:pt x="1979676" y="990599"/>
                </a:lnTo>
                <a:lnTo>
                  <a:pt x="1976395" y="1071847"/>
                </a:lnTo>
                <a:lnTo>
                  <a:pt x="1966722" y="1151285"/>
                </a:lnTo>
                <a:lnTo>
                  <a:pt x="1950912" y="1228660"/>
                </a:lnTo>
                <a:lnTo>
                  <a:pt x="1929219" y="1303714"/>
                </a:lnTo>
                <a:lnTo>
                  <a:pt x="1901898" y="1376195"/>
                </a:lnTo>
                <a:lnTo>
                  <a:pt x="1869203" y="1445847"/>
                </a:lnTo>
                <a:lnTo>
                  <a:pt x="1831390" y="1512415"/>
                </a:lnTo>
                <a:lnTo>
                  <a:pt x="1788712" y="1575645"/>
                </a:lnTo>
                <a:lnTo>
                  <a:pt x="1741425" y="1635281"/>
                </a:lnTo>
                <a:lnTo>
                  <a:pt x="1689782" y="1691068"/>
                </a:lnTo>
                <a:lnTo>
                  <a:pt x="1634039" y="1742752"/>
                </a:lnTo>
                <a:lnTo>
                  <a:pt x="1574450" y="1790078"/>
                </a:lnTo>
                <a:lnTo>
                  <a:pt x="1511270" y="1832790"/>
                </a:lnTo>
                <a:lnTo>
                  <a:pt x="1444753" y="1870635"/>
                </a:lnTo>
                <a:lnTo>
                  <a:pt x="1375154" y="1903356"/>
                </a:lnTo>
                <a:lnTo>
                  <a:pt x="1302727" y="1930700"/>
                </a:lnTo>
                <a:lnTo>
                  <a:pt x="1227727" y="1952411"/>
                </a:lnTo>
                <a:lnTo>
                  <a:pt x="1150410" y="1968235"/>
                </a:lnTo>
                <a:lnTo>
                  <a:pt x="1071028" y="1977916"/>
                </a:lnTo>
                <a:lnTo>
                  <a:pt x="989837" y="1981199"/>
                </a:lnTo>
                <a:lnTo>
                  <a:pt x="908656" y="1977916"/>
                </a:lnTo>
                <a:lnTo>
                  <a:pt x="829281" y="1968235"/>
                </a:lnTo>
                <a:lnTo>
                  <a:pt x="751968" y="1952411"/>
                </a:lnTo>
                <a:lnTo>
                  <a:pt x="676972" y="1930700"/>
                </a:lnTo>
                <a:lnTo>
                  <a:pt x="604548" y="1903356"/>
                </a:lnTo>
                <a:lnTo>
                  <a:pt x="534950" y="1870635"/>
                </a:lnTo>
                <a:lnTo>
                  <a:pt x="468433" y="1832790"/>
                </a:lnTo>
                <a:lnTo>
                  <a:pt x="405252" y="1790078"/>
                </a:lnTo>
                <a:lnTo>
                  <a:pt x="345662" y="1742752"/>
                </a:lnTo>
                <a:lnTo>
                  <a:pt x="289917" y="1691068"/>
                </a:lnTo>
                <a:lnTo>
                  <a:pt x="238271" y="1635281"/>
                </a:lnTo>
                <a:lnTo>
                  <a:pt x="190981" y="1575645"/>
                </a:lnTo>
                <a:lnTo>
                  <a:pt x="148300" y="1512415"/>
                </a:lnTo>
                <a:lnTo>
                  <a:pt x="110484" y="1445847"/>
                </a:lnTo>
                <a:lnTo>
                  <a:pt x="77786" y="1376195"/>
                </a:lnTo>
                <a:lnTo>
                  <a:pt x="50462" y="1303714"/>
                </a:lnTo>
                <a:lnTo>
                  <a:pt x="28767" y="1228660"/>
                </a:lnTo>
                <a:lnTo>
                  <a:pt x="12955" y="1151285"/>
                </a:lnTo>
                <a:lnTo>
                  <a:pt x="3281" y="1071847"/>
                </a:lnTo>
                <a:lnTo>
                  <a:pt x="0" y="990599"/>
                </a:lnTo>
                <a:close/>
              </a:path>
            </a:pathLst>
          </a:custGeom>
          <a:ln w="38100">
            <a:solidFill>
              <a:srgbClr val="006DB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D2B41FA-8D2C-45FB-840F-8F968DBBC390}"/>
              </a:ext>
            </a:extLst>
          </p:cNvPr>
          <p:cNvSpPr txBox="1"/>
          <p:nvPr/>
        </p:nvSpPr>
        <p:spPr>
          <a:xfrm>
            <a:off x="1279077" y="2800328"/>
            <a:ext cx="1833033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spc="113" dirty="0">
                <a:latin typeface="Trebuchet MS"/>
                <a:cs typeface="Trebuchet MS"/>
              </a:rPr>
              <a:t>Big</a:t>
            </a:r>
            <a:r>
              <a:rPr sz="3733" spc="-173" dirty="0">
                <a:latin typeface="Trebuchet MS"/>
                <a:cs typeface="Trebuchet MS"/>
              </a:rPr>
              <a:t> </a:t>
            </a:r>
            <a:r>
              <a:rPr sz="3733" dirty="0">
                <a:latin typeface="Trebuchet MS"/>
                <a:cs typeface="Trebuchet MS"/>
              </a:rPr>
              <a:t>Data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5A4E96C-30CD-47B2-A9E8-F5757BCC8441}"/>
              </a:ext>
            </a:extLst>
          </p:cNvPr>
          <p:cNvSpPr/>
          <p:nvPr/>
        </p:nvSpPr>
        <p:spPr>
          <a:xfrm>
            <a:off x="4855463" y="1734311"/>
            <a:ext cx="2639907" cy="2641600"/>
          </a:xfrm>
          <a:custGeom>
            <a:avLst/>
            <a:gdLst/>
            <a:ahLst/>
            <a:cxnLst/>
            <a:rect l="l" t="t" r="r" b="b"/>
            <a:pathLst>
              <a:path w="1979929" h="1981200">
                <a:moveTo>
                  <a:pt x="989838" y="0"/>
                </a:moveTo>
                <a:lnTo>
                  <a:pt x="908647" y="3283"/>
                </a:lnTo>
                <a:lnTo>
                  <a:pt x="829265" y="12964"/>
                </a:lnTo>
                <a:lnTo>
                  <a:pt x="751948" y="28788"/>
                </a:lnTo>
                <a:lnTo>
                  <a:pt x="676948" y="50499"/>
                </a:lnTo>
                <a:lnTo>
                  <a:pt x="604521" y="77843"/>
                </a:lnTo>
                <a:lnTo>
                  <a:pt x="534922" y="110564"/>
                </a:lnTo>
                <a:lnTo>
                  <a:pt x="468405" y="148409"/>
                </a:lnTo>
                <a:lnTo>
                  <a:pt x="405225" y="191121"/>
                </a:lnTo>
                <a:lnTo>
                  <a:pt x="345636" y="238447"/>
                </a:lnTo>
                <a:lnTo>
                  <a:pt x="289893" y="290131"/>
                </a:lnTo>
                <a:lnTo>
                  <a:pt x="238250" y="345918"/>
                </a:lnTo>
                <a:lnTo>
                  <a:pt x="190963" y="405554"/>
                </a:lnTo>
                <a:lnTo>
                  <a:pt x="148285" y="468784"/>
                </a:lnTo>
                <a:lnTo>
                  <a:pt x="110472" y="535352"/>
                </a:lnTo>
                <a:lnTo>
                  <a:pt x="77777" y="605004"/>
                </a:lnTo>
                <a:lnTo>
                  <a:pt x="50456" y="677485"/>
                </a:lnTo>
                <a:lnTo>
                  <a:pt x="28763" y="752539"/>
                </a:lnTo>
                <a:lnTo>
                  <a:pt x="12953" y="829914"/>
                </a:lnTo>
                <a:lnTo>
                  <a:pt x="3280" y="909352"/>
                </a:lnTo>
                <a:lnTo>
                  <a:pt x="0" y="990599"/>
                </a:lnTo>
                <a:lnTo>
                  <a:pt x="3280" y="1071847"/>
                </a:lnTo>
                <a:lnTo>
                  <a:pt x="12953" y="1151285"/>
                </a:lnTo>
                <a:lnTo>
                  <a:pt x="28763" y="1228660"/>
                </a:lnTo>
                <a:lnTo>
                  <a:pt x="50456" y="1303714"/>
                </a:lnTo>
                <a:lnTo>
                  <a:pt x="77777" y="1376195"/>
                </a:lnTo>
                <a:lnTo>
                  <a:pt x="110472" y="1445847"/>
                </a:lnTo>
                <a:lnTo>
                  <a:pt x="148285" y="1512415"/>
                </a:lnTo>
                <a:lnTo>
                  <a:pt x="190963" y="1575645"/>
                </a:lnTo>
                <a:lnTo>
                  <a:pt x="238250" y="1635281"/>
                </a:lnTo>
                <a:lnTo>
                  <a:pt x="289893" y="1691068"/>
                </a:lnTo>
                <a:lnTo>
                  <a:pt x="345636" y="1742752"/>
                </a:lnTo>
                <a:lnTo>
                  <a:pt x="405225" y="1790078"/>
                </a:lnTo>
                <a:lnTo>
                  <a:pt x="468405" y="1832790"/>
                </a:lnTo>
                <a:lnTo>
                  <a:pt x="534922" y="1870635"/>
                </a:lnTo>
                <a:lnTo>
                  <a:pt x="604521" y="1903356"/>
                </a:lnTo>
                <a:lnTo>
                  <a:pt x="676948" y="1930700"/>
                </a:lnTo>
                <a:lnTo>
                  <a:pt x="751948" y="1952411"/>
                </a:lnTo>
                <a:lnTo>
                  <a:pt x="829265" y="1968235"/>
                </a:lnTo>
                <a:lnTo>
                  <a:pt x="908647" y="1977916"/>
                </a:lnTo>
                <a:lnTo>
                  <a:pt x="989838" y="1981199"/>
                </a:lnTo>
                <a:lnTo>
                  <a:pt x="1071028" y="1977916"/>
                </a:lnTo>
                <a:lnTo>
                  <a:pt x="1150410" y="1968235"/>
                </a:lnTo>
                <a:lnTo>
                  <a:pt x="1227727" y="1952411"/>
                </a:lnTo>
                <a:lnTo>
                  <a:pt x="1302727" y="1930700"/>
                </a:lnTo>
                <a:lnTo>
                  <a:pt x="1375154" y="1903356"/>
                </a:lnTo>
                <a:lnTo>
                  <a:pt x="1444753" y="1870635"/>
                </a:lnTo>
                <a:lnTo>
                  <a:pt x="1511270" y="1832790"/>
                </a:lnTo>
                <a:lnTo>
                  <a:pt x="1574450" y="1790078"/>
                </a:lnTo>
                <a:lnTo>
                  <a:pt x="1634039" y="1742752"/>
                </a:lnTo>
                <a:lnTo>
                  <a:pt x="1689782" y="1691068"/>
                </a:lnTo>
                <a:lnTo>
                  <a:pt x="1741425" y="1635281"/>
                </a:lnTo>
                <a:lnTo>
                  <a:pt x="1788712" y="1575645"/>
                </a:lnTo>
                <a:lnTo>
                  <a:pt x="1831390" y="1512415"/>
                </a:lnTo>
                <a:lnTo>
                  <a:pt x="1869203" y="1445847"/>
                </a:lnTo>
                <a:lnTo>
                  <a:pt x="1901898" y="1376195"/>
                </a:lnTo>
                <a:lnTo>
                  <a:pt x="1929219" y="1303714"/>
                </a:lnTo>
                <a:lnTo>
                  <a:pt x="1950912" y="1228660"/>
                </a:lnTo>
                <a:lnTo>
                  <a:pt x="1966722" y="1151285"/>
                </a:lnTo>
                <a:lnTo>
                  <a:pt x="1976395" y="1071847"/>
                </a:lnTo>
                <a:lnTo>
                  <a:pt x="1979676" y="990599"/>
                </a:lnTo>
                <a:lnTo>
                  <a:pt x="1976395" y="909352"/>
                </a:lnTo>
                <a:lnTo>
                  <a:pt x="1966722" y="829914"/>
                </a:lnTo>
                <a:lnTo>
                  <a:pt x="1950912" y="752539"/>
                </a:lnTo>
                <a:lnTo>
                  <a:pt x="1929219" y="677485"/>
                </a:lnTo>
                <a:lnTo>
                  <a:pt x="1901898" y="605004"/>
                </a:lnTo>
                <a:lnTo>
                  <a:pt x="1869203" y="535352"/>
                </a:lnTo>
                <a:lnTo>
                  <a:pt x="1831390" y="468784"/>
                </a:lnTo>
                <a:lnTo>
                  <a:pt x="1788712" y="405554"/>
                </a:lnTo>
                <a:lnTo>
                  <a:pt x="1741425" y="345918"/>
                </a:lnTo>
                <a:lnTo>
                  <a:pt x="1689782" y="290131"/>
                </a:lnTo>
                <a:lnTo>
                  <a:pt x="1634039" y="238447"/>
                </a:lnTo>
                <a:lnTo>
                  <a:pt x="1574450" y="191121"/>
                </a:lnTo>
                <a:lnTo>
                  <a:pt x="1511270" y="148409"/>
                </a:lnTo>
                <a:lnTo>
                  <a:pt x="1444753" y="110564"/>
                </a:lnTo>
                <a:lnTo>
                  <a:pt x="1375154" y="77843"/>
                </a:lnTo>
                <a:lnTo>
                  <a:pt x="1302727" y="50499"/>
                </a:lnTo>
                <a:lnTo>
                  <a:pt x="1227727" y="28788"/>
                </a:lnTo>
                <a:lnTo>
                  <a:pt x="1150410" y="12964"/>
                </a:lnTo>
                <a:lnTo>
                  <a:pt x="1071028" y="3283"/>
                </a:lnTo>
                <a:lnTo>
                  <a:pt x="98983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6DDB416-7691-49F6-9C5C-A1C4B03B93F2}"/>
              </a:ext>
            </a:extLst>
          </p:cNvPr>
          <p:cNvSpPr/>
          <p:nvPr/>
        </p:nvSpPr>
        <p:spPr>
          <a:xfrm>
            <a:off x="4855463" y="1734311"/>
            <a:ext cx="2639907" cy="2641600"/>
          </a:xfrm>
          <a:custGeom>
            <a:avLst/>
            <a:gdLst/>
            <a:ahLst/>
            <a:cxnLst/>
            <a:rect l="l" t="t" r="r" b="b"/>
            <a:pathLst>
              <a:path w="1979929" h="1981200">
                <a:moveTo>
                  <a:pt x="0" y="990599"/>
                </a:moveTo>
                <a:lnTo>
                  <a:pt x="3280" y="909352"/>
                </a:lnTo>
                <a:lnTo>
                  <a:pt x="12953" y="829914"/>
                </a:lnTo>
                <a:lnTo>
                  <a:pt x="28763" y="752539"/>
                </a:lnTo>
                <a:lnTo>
                  <a:pt x="50456" y="677485"/>
                </a:lnTo>
                <a:lnTo>
                  <a:pt x="77777" y="605004"/>
                </a:lnTo>
                <a:lnTo>
                  <a:pt x="110472" y="535352"/>
                </a:lnTo>
                <a:lnTo>
                  <a:pt x="148285" y="468784"/>
                </a:lnTo>
                <a:lnTo>
                  <a:pt x="190963" y="405554"/>
                </a:lnTo>
                <a:lnTo>
                  <a:pt x="238250" y="345918"/>
                </a:lnTo>
                <a:lnTo>
                  <a:pt x="289893" y="290131"/>
                </a:lnTo>
                <a:lnTo>
                  <a:pt x="345636" y="238447"/>
                </a:lnTo>
                <a:lnTo>
                  <a:pt x="405225" y="191121"/>
                </a:lnTo>
                <a:lnTo>
                  <a:pt x="468405" y="148409"/>
                </a:lnTo>
                <a:lnTo>
                  <a:pt x="534922" y="110564"/>
                </a:lnTo>
                <a:lnTo>
                  <a:pt x="604521" y="77843"/>
                </a:lnTo>
                <a:lnTo>
                  <a:pt x="676948" y="50499"/>
                </a:lnTo>
                <a:lnTo>
                  <a:pt x="751948" y="28788"/>
                </a:lnTo>
                <a:lnTo>
                  <a:pt x="829265" y="12964"/>
                </a:lnTo>
                <a:lnTo>
                  <a:pt x="908647" y="3283"/>
                </a:lnTo>
                <a:lnTo>
                  <a:pt x="989838" y="0"/>
                </a:lnTo>
                <a:lnTo>
                  <a:pt x="1071028" y="3283"/>
                </a:lnTo>
                <a:lnTo>
                  <a:pt x="1150410" y="12964"/>
                </a:lnTo>
                <a:lnTo>
                  <a:pt x="1227727" y="28788"/>
                </a:lnTo>
                <a:lnTo>
                  <a:pt x="1302727" y="50499"/>
                </a:lnTo>
                <a:lnTo>
                  <a:pt x="1375154" y="77843"/>
                </a:lnTo>
                <a:lnTo>
                  <a:pt x="1444753" y="110564"/>
                </a:lnTo>
                <a:lnTo>
                  <a:pt x="1511270" y="148409"/>
                </a:lnTo>
                <a:lnTo>
                  <a:pt x="1574450" y="191121"/>
                </a:lnTo>
                <a:lnTo>
                  <a:pt x="1634039" y="238447"/>
                </a:lnTo>
                <a:lnTo>
                  <a:pt x="1689782" y="290131"/>
                </a:lnTo>
                <a:lnTo>
                  <a:pt x="1741425" y="345918"/>
                </a:lnTo>
                <a:lnTo>
                  <a:pt x="1788712" y="405554"/>
                </a:lnTo>
                <a:lnTo>
                  <a:pt x="1831390" y="468784"/>
                </a:lnTo>
                <a:lnTo>
                  <a:pt x="1869203" y="535352"/>
                </a:lnTo>
                <a:lnTo>
                  <a:pt x="1901898" y="605004"/>
                </a:lnTo>
                <a:lnTo>
                  <a:pt x="1929219" y="677485"/>
                </a:lnTo>
                <a:lnTo>
                  <a:pt x="1950912" y="752539"/>
                </a:lnTo>
                <a:lnTo>
                  <a:pt x="1966722" y="829914"/>
                </a:lnTo>
                <a:lnTo>
                  <a:pt x="1976395" y="909352"/>
                </a:lnTo>
                <a:lnTo>
                  <a:pt x="1979676" y="990599"/>
                </a:lnTo>
                <a:lnTo>
                  <a:pt x="1976395" y="1071847"/>
                </a:lnTo>
                <a:lnTo>
                  <a:pt x="1966722" y="1151285"/>
                </a:lnTo>
                <a:lnTo>
                  <a:pt x="1950912" y="1228660"/>
                </a:lnTo>
                <a:lnTo>
                  <a:pt x="1929219" y="1303714"/>
                </a:lnTo>
                <a:lnTo>
                  <a:pt x="1901898" y="1376195"/>
                </a:lnTo>
                <a:lnTo>
                  <a:pt x="1869203" y="1445847"/>
                </a:lnTo>
                <a:lnTo>
                  <a:pt x="1831390" y="1512415"/>
                </a:lnTo>
                <a:lnTo>
                  <a:pt x="1788712" y="1575645"/>
                </a:lnTo>
                <a:lnTo>
                  <a:pt x="1741425" y="1635281"/>
                </a:lnTo>
                <a:lnTo>
                  <a:pt x="1689782" y="1691068"/>
                </a:lnTo>
                <a:lnTo>
                  <a:pt x="1634039" y="1742752"/>
                </a:lnTo>
                <a:lnTo>
                  <a:pt x="1574450" y="1790078"/>
                </a:lnTo>
                <a:lnTo>
                  <a:pt x="1511270" y="1832790"/>
                </a:lnTo>
                <a:lnTo>
                  <a:pt x="1444753" y="1870635"/>
                </a:lnTo>
                <a:lnTo>
                  <a:pt x="1375154" y="1903356"/>
                </a:lnTo>
                <a:lnTo>
                  <a:pt x="1302727" y="1930700"/>
                </a:lnTo>
                <a:lnTo>
                  <a:pt x="1227727" y="1952411"/>
                </a:lnTo>
                <a:lnTo>
                  <a:pt x="1150410" y="1968235"/>
                </a:lnTo>
                <a:lnTo>
                  <a:pt x="1071028" y="1977916"/>
                </a:lnTo>
                <a:lnTo>
                  <a:pt x="989838" y="1981199"/>
                </a:lnTo>
                <a:lnTo>
                  <a:pt x="908647" y="1977916"/>
                </a:lnTo>
                <a:lnTo>
                  <a:pt x="829265" y="1968235"/>
                </a:lnTo>
                <a:lnTo>
                  <a:pt x="751948" y="1952411"/>
                </a:lnTo>
                <a:lnTo>
                  <a:pt x="676948" y="1930700"/>
                </a:lnTo>
                <a:lnTo>
                  <a:pt x="604521" y="1903356"/>
                </a:lnTo>
                <a:lnTo>
                  <a:pt x="534922" y="1870635"/>
                </a:lnTo>
                <a:lnTo>
                  <a:pt x="468405" y="1832790"/>
                </a:lnTo>
                <a:lnTo>
                  <a:pt x="405225" y="1790078"/>
                </a:lnTo>
                <a:lnTo>
                  <a:pt x="345636" y="1742752"/>
                </a:lnTo>
                <a:lnTo>
                  <a:pt x="289893" y="1691068"/>
                </a:lnTo>
                <a:lnTo>
                  <a:pt x="238250" y="1635281"/>
                </a:lnTo>
                <a:lnTo>
                  <a:pt x="190963" y="1575645"/>
                </a:lnTo>
                <a:lnTo>
                  <a:pt x="148285" y="1512415"/>
                </a:lnTo>
                <a:lnTo>
                  <a:pt x="110472" y="1445847"/>
                </a:lnTo>
                <a:lnTo>
                  <a:pt x="77777" y="1376195"/>
                </a:lnTo>
                <a:lnTo>
                  <a:pt x="50456" y="1303714"/>
                </a:lnTo>
                <a:lnTo>
                  <a:pt x="28763" y="1228660"/>
                </a:lnTo>
                <a:lnTo>
                  <a:pt x="12953" y="1151285"/>
                </a:lnTo>
                <a:lnTo>
                  <a:pt x="3280" y="1071847"/>
                </a:lnTo>
                <a:lnTo>
                  <a:pt x="0" y="990599"/>
                </a:lnTo>
                <a:close/>
              </a:path>
            </a:pathLst>
          </a:custGeom>
          <a:ln w="38100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D8B82D4-9140-4984-84BF-1A20526C2D3E}"/>
              </a:ext>
            </a:extLst>
          </p:cNvPr>
          <p:cNvSpPr/>
          <p:nvPr/>
        </p:nvSpPr>
        <p:spPr>
          <a:xfrm>
            <a:off x="4994655" y="2623311"/>
            <a:ext cx="2397760" cy="754380"/>
          </a:xfrm>
          <a:custGeom>
            <a:avLst/>
            <a:gdLst/>
            <a:ahLst/>
            <a:cxnLst/>
            <a:rect l="l" t="t" r="r" b="b"/>
            <a:pathLst>
              <a:path w="1798320" h="565785">
                <a:moveTo>
                  <a:pt x="0" y="565404"/>
                </a:moveTo>
                <a:lnTo>
                  <a:pt x="1798319" y="565404"/>
                </a:lnTo>
                <a:lnTo>
                  <a:pt x="1798319" y="0"/>
                </a:lnTo>
                <a:lnTo>
                  <a:pt x="0" y="0"/>
                </a:lnTo>
                <a:lnTo>
                  <a:pt x="0" y="565404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857E88E-8B3D-478C-9E74-8138BD972AAB}"/>
              </a:ext>
            </a:extLst>
          </p:cNvPr>
          <p:cNvSpPr txBox="1"/>
          <p:nvPr/>
        </p:nvSpPr>
        <p:spPr>
          <a:xfrm>
            <a:off x="5126397" y="2800328"/>
            <a:ext cx="21361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spc="20" dirty="0">
                <a:latin typeface="Trebuchet MS"/>
                <a:cs typeface="Trebuchet MS"/>
              </a:rPr>
              <a:t>Ha</a:t>
            </a:r>
            <a:r>
              <a:rPr sz="3733" dirty="0">
                <a:latin typeface="Trebuchet MS"/>
                <a:cs typeface="Trebuchet MS"/>
              </a:rPr>
              <a:t>r</a:t>
            </a:r>
            <a:r>
              <a:rPr sz="3733" spc="140" dirty="0">
                <a:latin typeface="Trebuchet MS"/>
                <a:cs typeface="Trebuchet MS"/>
              </a:rPr>
              <a:t>dw</a:t>
            </a:r>
            <a:r>
              <a:rPr sz="3733" spc="93" dirty="0">
                <a:latin typeface="Trebuchet MS"/>
                <a:cs typeface="Trebuchet MS"/>
              </a:rPr>
              <a:t>a</a:t>
            </a:r>
            <a:r>
              <a:rPr sz="3733" spc="-53" dirty="0">
                <a:latin typeface="Trebuchet MS"/>
                <a:cs typeface="Trebuchet MS"/>
              </a:rPr>
              <a:t>re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04DA6AC-5920-428C-AFC4-DECAB7EE9B9D}"/>
              </a:ext>
            </a:extLst>
          </p:cNvPr>
          <p:cNvSpPr/>
          <p:nvPr/>
        </p:nvSpPr>
        <p:spPr>
          <a:xfrm>
            <a:off x="8791447" y="1734311"/>
            <a:ext cx="2641600" cy="2641600"/>
          </a:xfrm>
          <a:custGeom>
            <a:avLst/>
            <a:gdLst/>
            <a:ahLst/>
            <a:cxnLst/>
            <a:rect l="l" t="t" r="r" b="b"/>
            <a:pathLst>
              <a:path w="1981200" h="1981200">
                <a:moveTo>
                  <a:pt x="990600" y="0"/>
                </a:moveTo>
                <a:lnTo>
                  <a:pt x="909352" y="3283"/>
                </a:lnTo>
                <a:lnTo>
                  <a:pt x="829914" y="12964"/>
                </a:lnTo>
                <a:lnTo>
                  <a:pt x="752539" y="28788"/>
                </a:lnTo>
                <a:lnTo>
                  <a:pt x="677485" y="50499"/>
                </a:lnTo>
                <a:lnTo>
                  <a:pt x="605004" y="77843"/>
                </a:lnTo>
                <a:lnTo>
                  <a:pt x="535352" y="110564"/>
                </a:lnTo>
                <a:lnTo>
                  <a:pt x="468784" y="148409"/>
                </a:lnTo>
                <a:lnTo>
                  <a:pt x="405554" y="191121"/>
                </a:lnTo>
                <a:lnTo>
                  <a:pt x="345918" y="238447"/>
                </a:lnTo>
                <a:lnTo>
                  <a:pt x="290131" y="290131"/>
                </a:lnTo>
                <a:lnTo>
                  <a:pt x="238447" y="345918"/>
                </a:lnTo>
                <a:lnTo>
                  <a:pt x="191121" y="405554"/>
                </a:lnTo>
                <a:lnTo>
                  <a:pt x="148409" y="468784"/>
                </a:lnTo>
                <a:lnTo>
                  <a:pt x="110564" y="535352"/>
                </a:lnTo>
                <a:lnTo>
                  <a:pt x="77843" y="605004"/>
                </a:lnTo>
                <a:lnTo>
                  <a:pt x="50499" y="677485"/>
                </a:lnTo>
                <a:lnTo>
                  <a:pt x="28788" y="752539"/>
                </a:lnTo>
                <a:lnTo>
                  <a:pt x="12964" y="829914"/>
                </a:lnTo>
                <a:lnTo>
                  <a:pt x="3283" y="909352"/>
                </a:lnTo>
                <a:lnTo>
                  <a:pt x="0" y="990599"/>
                </a:lnTo>
                <a:lnTo>
                  <a:pt x="3283" y="1071847"/>
                </a:lnTo>
                <a:lnTo>
                  <a:pt x="12964" y="1151285"/>
                </a:lnTo>
                <a:lnTo>
                  <a:pt x="28788" y="1228660"/>
                </a:lnTo>
                <a:lnTo>
                  <a:pt x="50499" y="1303714"/>
                </a:lnTo>
                <a:lnTo>
                  <a:pt x="77843" y="1376195"/>
                </a:lnTo>
                <a:lnTo>
                  <a:pt x="110564" y="1445847"/>
                </a:lnTo>
                <a:lnTo>
                  <a:pt x="148409" y="1512415"/>
                </a:lnTo>
                <a:lnTo>
                  <a:pt x="191121" y="1575645"/>
                </a:lnTo>
                <a:lnTo>
                  <a:pt x="238447" y="1635281"/>
                </a:lnTo>
                <a:lnTo>
                  <a:pt x="290131" y="1691068"/>
                </a:lnTo>
                <a:lnTo>
                  <a:pt x="345918" y="1742752"/>
                </a:lnTo>
                <a:lnTo>
                  <a:pt x="405554" y="1790078"/>
                </a:lnTo>
                <a:lnTo>
                  <a:pt x="468784" y="1832790"/>
                </a:lnTo>
                <a:lnTo>
                  <a:pt x="535352" y="1870635"/>
                </a:lnTo>
                <a:lnTo>
                  <a:pt x="605004" y="1903356"/>
                </a:lnTo>
                <a:lnTo>
                  <a:pt x="677485" y="1930700"/>
                </a:lnTo>
                <a:lnTo>
                  <a:pt x="752539" y="1952411"/>
                </a:lnTo>
                <a:lnTo>
                  <a:pt x="829914" y="1968235"/>
                </a:lnTo>
                <a:lnTo>
                  <a:pt x="909352" y="1977916"/>
                </a:lnTo>
                <a:lnTo>
                  <a:pt x="990600" y="1981199"/>
                </a:lnTo>
                <a:lnTo>
                  <a:pt x="1071847" y="1977916"/>
                </a:lnTo>
                <a:lnTo>
                  <a:pt x="1151285" y="1968235"/>
                </a:lnTo>
                <a:lnTo>
                  <a:pt x="1228660" y="1952411"/>
                </a:lnTo>
                <a:lnTo>
                  <a:pt x="1303714" y="1930700"/>
                </a:lnTo>
                <a:lnTo>
                  <a:pt x="1376195" y="1903356"/>
                </a:lnTo>
                <a:lnTo>
                  <a:pt x="1445847" y="1870635"/>
                </a:lnTo>
                <a:lnTo>
                  <a:pt x="1512415" y="1832790"/>
                </a:lnTo>
                <a:lnTo>
                  <a:pt x="1575645" y="1790078"/>
                </a:lnTo>
                <a:lnTo>
                  <a:pt x="1635281" y="1742752"/>
                </a:lnTo>
                <a:lnTo>
                  <a:pt x="1691068" y="1691068"/>
                </a:lnTo>
                <a:lnTo>
                  <a:pt x="1742752" y="1635281"/>
                </a:lnTo>
                <a:lnTo>
                  <a:pt x="1790078" y="1575645"/>
                </a:lnTo>
                <a:lnTo>
                  <a:pt x="1832790" y="1512415"/>
                </a:lnTo>
                <a:lnTo>
                  <a:pt x="1870635" y="1445847"/>
                </a:lnTo>
                <a:lnTo>
                  <a:pt x="1903356" y="1376195"/>
                </a:lnTo>
                <a:lnTo>
                  <a:pt x="1930700" y="1303714"/>
                </a:lnTo>
                <a:lnTo>
                  <a:pt x="1952411" y="1228660"/>
                </a:lnTo>
                <a:lnTo>
                  <a:pt x="1968235" y="1151285"/>
                </a:lnTo>
                <a:lnTo>
                  <a:pt x="1977916" y="1071847"/>
                </a:lnTo>
                <a:lnTo>
                  <a:pt x="1981200" y="990599"/>
                </a:lnTo>
                <a:lnTo>
                  <a:pt x="1977916" y="909352"/>
                </a:lnTo>
                <a:lnTo>
                  <a:pt x="1968235" y="829914"/>
                </a:lnTo>
                <a:lnTo>
                  <a:pt x="1952411" y="752539"/>
                </a:lnTo>
                <a:lnTo>
                  <a:pt x="1930700" y="677485"/>
                </a:lnTo>
                <a:lnTo>
                  <a:pt x="1903356" y="605004"/>
                </a:lnTo>
                <a:lnTo>
                  <a:pt x="1870635" y="535352"/>
                </a:lnTo>
                <a:lnTo>
                  <a:pt x="1832790" y="468784"/>
                </a:lnTo>
                <a:lnTo>
                  <a:pt x="1790078" y="405554"/>
                </a:lnTo>
                <a:lnTo>
                  <a:pt x="1742752" y="345918"/>
                </a:lnTo>
                <a:lnTo>
                  <a:pt x="1691068" y="290131"/>
                </a:lnTo>
                <a:lnTo>
                  <a:pt x="1635281" y="238447"/>
                </a:lnTo>
                <a:lnTo>
                  <a:pt x="1575645" y="191121"/>
                </a:lnTo>
                <a:lnTo>
                  <a:pt x="1512415" y="148409"/>
                </a:lnTo>
                <a:lnTo>
                  <a:pt x="1445847" y="110564"/>
                </a:lnTo>
                <a:lnTo>
                  <a:pt x="1376195" y="77843"/>
                </a:lnTo>
                <a:lnTo>
                  <a:pt x="1303714" y="50499"/>
                </a:lnTo>
                <a:lnTo>
                  <a:pt x="1228660" y="28788"/>
                </a:lnTo>
                <a:lnTo>
                  <a:pt x="1151285" y="12964"/>
                </a:lnTo>
                <a:lnTo>
                  <a:pt x="1071847" y="3283"/>
                </a:lnTo>
                <a:lnTo>
                  <a:pt x="990600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3B9EDA4-F7F9-4023-AB8E-BF9EDF0F8C9A}"/>
              </a:ext>
            </a:extLst>
          </p:cNvPr>
          <p:cNvSpPr/>
          <p:nvPr/>
        </p:nvSpPr>
        <p:spPr>
          <a:xfrm>
            <a:off x="8791447" y="1734311"/>
            <a:ext cx="2641600" cy="2641600"/>
          </a:xfrm>
          <a:custGeom>
            <a:avLst/>
            <a:gdLst/>
            <a:ahLst/>
            <a:cxnLst/>
            <a:rect l="l" t="t" r="r" b="b"/>
            <a:pathLst>
              <a:path w="1981200" h="1981200">
                <a:moveTo>
                  <a:pt x="0" y="990599"/>
                </a:moveTo>
                <a:lnTo>
                  <a:pt x="3283" y="909352"/>
                </a:lnTo>
                <a:lnTo>
                  <a:pt x="12964" y="829914"/>
                </a:lnTo>
                <a:lnTo>
                  <a:pt x="28788" y="752539"/>
                </a:lnTo>
                <a:lnTo>
                  <a:pt x="50499" y="677485"/>
                </a:lnTo>
                <a:lnTo>
                  <a:pt x="77843" y="605004"/>
                </a:lnTo>
                <a:lnTo>
                  <a:pt x="110564" y="535352"/>
                </a:lnTo>
                <a:lnTo>
                  <a:pt x="148409" y="468784"/>
                </a:lnTo>
                <a:lnTo>
                  <a:pt x="191121" y="405554"/>
                </a:lnTo>
                <a:lnTo>
                  <a:pt x="238447" y="345918"/>
                </a:lnTo>
                <a:lnTo>
                  <a:pt x="290131" y="290131"/>
                </a:lnTo>
                <a:lnTo>
                  <a:pt x="345918" y="238447"/>
                </a:lnTo>
                <a:lnTo>
                  <a:pt x="405554" y="191121"/>
                </a:lnTo>
                <a:lnTo>
                  <a:pt x="468784" y="148409"/>
                </a:lnTo>
                <a:lnTo>
                  <a:pt x="535352" y="110564"/>
                </a:lnTo>
                <a:lnTo>
                  <a:pt x="605004" y="77843"/>
                </a:lnTo>
                <a:lnTo>
                  <a:pt x="677485" y="50499"/>
                </a:lnTo>
                <a:lnTo>
                  <a:pt x="752539" y="28788"/>
                </a:lnTo>
                <a:lnTo>
                  <a:pt x="829914" y="12964"/>
                </a:lnTo>
                <a:lnTo>
                  <a:pt x="909352" y="3283"/>
                </a:lnTo>
                <a:lnTo>
                  <a:pt x="990600" y="0"/>
                </a:lnTo>
                <a:lnTo>
                  <a:pt x="1071847" y="3283"/>
                </a:lnTo>
                <a:lnTo>
                  <a:pt x="1151285" y="12964"/>
                </a:lnTo>
                <a:lnTo>
                  <a:pt x="1228660" y="28788"/>
                </a:lnTo>
                <a:lnTo>
                  <a:pt x="1303714" y="50499"/>
                </a:lnTo>
                <a:lnTo>
                  <a:pt x="1376195" y="77843"/>
                </a:lnTo>
                <a:lnTo>
                  <a:pt x="1445847" y="110564"/>
                </a:lnTo>
                <a:lnTo>
                  <a:pt x="1512415" y="148409"/>
                </a:lnTo>
                <a:lnTo>
                  <a:pt x="1575645" y="191121"/>
                </a:lnTo>
                <a:lnTo>
                  <a:pt x="1635281" y="238447"/>
                </a:lnTo>
                <a:lnTo>
                  <a:pt x="1691068" y="290131"/>
                </a:lnTo>
                <a:lnTo>
                  <a:pt x="1742752" y="345918"/>
                </a:lnTo>
                <a:lnTo>
                  <a:pt x="1790078" y="405554"/>
                </a:lnTo>
                <a:lnTo>
                  <a:pt x="1832790" y="468784"/>
                </a:lnTo>
                <a:lnTo>
                  <a:pt x="1870635" y="535352"/>
                </a:lnTo>
                <a:lnTo>
                  <a:pt x="1903356" y="605004"/>
                </a:lnTo>
                <a:lnTo>
                  <a:pt x="1930700" y="677485"/>
                </a:lnTo>
                <a:lnTo>
                  <a:pt x="1952411" y="752539"/>
                </a:lnTo>
                <a:lnTo>
                  <a:pt x="1968235" y="829914"/>
                </a:lnTo>
                <a:lnTo>
                  <a:pt x="1977916" y="909352"/>
                </a:lnTo>
                <a:lnTo>
                  <a:pt x="1981200" y="990599"/>
                </a:lnTo>
                <a:lnTo>
                  <a:pt x="1977916" y="1071847"/>
                </a:lnTo>
                <a:lnTo>
                  <a:pt x="1968235" y="1151285"/>
                </a:lnTo>
                <a:lnTo>
                  <a:pt x="1952411" y="1228660"/>
                </a:lnTo>
                <a:lnTo>
                  <a:pt x="1930700" y="1303714"/>
                </a:lnTo>
                <a:lnTo>
                  <a:pt x="1903356" y="1376195"/>
                </a:lnTo>
                <a:lnTo>
                  <a:pt x="1870635" y="1445847"/>
                </a:lnTo>
                <a:lnTo>
                  <a:pt x="1832790" y="1512415"/>
                </a:lnTo>
                <a:lnTo>
                  <a:pt x="1790078" y="1575645"/>
                </a:lnTo>
                <a:lnTo>
                  <a:pt x="1742752" y="1635281"/>
                </a:lnTo>
                <a:lnTo>
                  <a:pt x="1691068" y="1691068"/>
                </a:lnTo>
                <a:lnTo>
                  <a:pt x="1635281" y="1742752"/>
                </a:lnTo>
                <a:lnTo>
                  <a:pt x="1575645" y="1790078"/>
                </a:lnTo>
                <a:lnTo>
                  <a:pt x="1512415" y="1832790"/>
                </a:lnTo>
                <a:lnTo>
                  <a:pt x="1445847" y="1870635"/>
                </a:lnTo>
                <a:lnTo>
                  <a:pt x="1376195" y="1903356"/>
                </a:lnTo>
                <a:lnTo>
                  <a:pt x="1303714" y="1930700"/>
                </a:lnTo>
                <a:lnTo>
                  <a:pt x="1228660" y="1952411"/>
                </a:lnTo>
                <a:lnTo>
                  <a:pt x="1151285" y="1968235"/>
                </a:lnTo>
                <a:lnTo>
                  <a:pt x="1071847" y="1977916"/>
                </a:lnTo>
                <a:lnTo>
                  <a:pt x="990600" y="1981199"/>
                </a:lnTo>
                <a:lnTo>
                  <a:pt x="909352" y="1977916"/>
                </a:lnTo>
                <a:lnTo>
                  <a:pt x="829914" y="1968235"/>
                </a:lnTo>
                <a:lnTo>
                  <a:pt x="752539" y="1952411"/>
                </a:lnTo>
                <a:lnTo>
                  <a:pt x="677485" y="1930700"/>
                </a:lnTo>
                <a:lnTo>
                  <a:pt x="605004" y="1903356"/>
                </a:lnTo>
                <a:lnTo>
                  <a:pt x="535352" y="1870635"/>
                </a:lnTo>
                <a:lnTo>
                  <a:pt x="468784" y="1832790"/>
                </a:lnTo>
                <a:lnTo>
                  <a:pt x="405554" y="1790078"/>
                </a:lnTo>
                <a:lnTo>
                  <a:pt x="345918" y="1742752"/>
                </a:lnTo>
                <a:lnTo>
                  <a:pt x="290131" y="1691068"/>
                </a:lnTo>
                <a:lnTo>
                  <a:pt x="238447" y="1635281"/>
                </a:lnTo>
                <a:lnTo>
                  <a:pt x="191121" y="1575645"/>
                </a:lnTo>
                <a:lnTo>
                  <a:pt x="148409" y="1512415"/>
                </a:lnTo>
                <a:lnTo>
                  <a:pt x="110564" y="1445847"/>
                </a:lnTo>
                <a:lnTo>
                  <a:pt x="77843" y="1376195"/>
                </a:lnTo>
                <a:lnTo>
                  <a:pt x="50499" y="1303714"/>
                </a:lnTo>
                <a:lnTo>
                  <a:pt x="28788" y="1228660"/>
                </a:lnTo>
                <a:lnTo>
                  <a:pt x="12964" y="1151285"/>
                </a:lnTo>
                <a:lnTo>
                  <a:pt x="3283" y="1071847"/>
                </a:lnTo>
                <a:lnTo>
                  <a:pt x="0" y="990599"/>
                </a:lnTo>
                <a:close/>
              </a:path>
            </a:pathLst>
          </a:custGeom>
          <a:ln w="38100">
            <a:solidFill>
              <a:srgbClr val="6600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D318A63-2456-4160-9EB1-B434801B3623}"/>
              </a:ext>
            </a:extLst>
          </p:cNvPr>
          <p:cNvSpPr/>
          <p:nvPr/>
        </p:nvSpPr>
        <p:spPr>
          <a:xfrm>
            <a:off x="8930641" y="2670047"/>
            <a:ext cx="2400300" cy="754380"/>
          </a:xfrm>
          <a:custGeom>
            <a:avLst/>
            <a:gdLst/>
            <a:ahLst/>
            <a:cxnLst/>
            <a:rect l="l" t="t" r="r" b="b"/>
            <a:pathLst>
              <a:path w="1800225" h="565785">
                <a:moveTo>
                  <a:pt x="0" y="565404"/>
                </a:moveTo>
                <a:lnTo>
                  <a:pt x="1799844" y="565404"/>
                </a:lnTo>
                <a:lnTo>
                  <a:pt x="1799844" y="0"/>
                </a:lnTo>
                <a:lnTo>
                  <a:pt x="0" y="0"/>
                </a:lnTo>
                <a:lnTo>
                  <a:pt x="0" y="565404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A95173D-8491-44B1-97E6-1BD44DD8F585}"/>
              </a:ext>
            </a:extLst>
          </p:cNvPr>
          <p:cNvSpPr txBox="1"/>
          <p:nvPr/>
        </p:nvSpPr>
        <p:spPr>
          <a:xfrm>
            <a:off x="9527031" y="2846725"/>
            <a:ext cx="1209040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spc="187" dirty="0">
                <a:latin typeface="Trebuchet MS"/>
                <a:cs typeface="Trebuchet MS"/>
              </a:rPr>
              <a:t>Deep</a:t>
            </a:r>
            <a:endParaRPr sz="3733">
              <a:latin typeface="Trebuchet MS"/>
              <a:cs typeface="Trebuchet MS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9B27CD6C-9DA2-4C30-BD39-CDA80FCB72AC}"/>
              </a:ext>
            </a:extLst>
          </p:cNvPr>
          <p:cNvSpPr txBox="1"/>
          <p:nvPr/>
        </p:nvSpPr>
        <p:spPr>
          <a:xfrm>
            <a:off x="1024219" y="323041"/>
            <a:ext cx="9532252" cy="73866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800" spc="85" dirty="0">
                <a:cs typeface="Times New Roman" panose="02020603050405020304" pitchFamily="18" charset="0"/>
              </a:rPr>
              <a:t>What made this possible?</a:t>
            </a:r>
            <a:endParaRPr sz="4800" dirty="0">
              <a:cs typeface="Times New Roman" panose="02020603050405020304" pitchFamily="18" charset="0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5A354AAE-CDA3-4549-9F4D-10783DB6510C}"/>
              </a:ext>
            </a:extLst>
          </p:cNvPr>
          <p:cNvSpPr txBox="1"/>
          <p:nvPr/>
        </p:nvSpPr>
        <p:spPr>
          <a:xfrm>
            <a:off x="419099" y="4994486"/>
            <a:ext cx="3518747" cy="92333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spc="85" dirty="0">
                <a:cs typeface="Times New Roman" panose="02020603050405020304" pitchFamily="18" charset="0"/>
              </a:rPr>
              <a:t>Models know where to learn from</a:t>
            </a: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5F6DC306-449A-49E2-9B4E-EC2839A6A562}"/>
              </a:ext>
            </a:extLst>
          </p:cNvPr>
          <p:cNvSpPr txBox="1"/>
          <p:nvPr/>
        </p:nvSpPr>
        <p:spPr>
          <a:xfrm>
            <a:off x="4434161" y="5042417"/>
            <a:ext cx="3518747" cy="92333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spc="85" dirty="0">
                <a:cs typeface="Times New Roman" panose="02020603050405020304" pitchFamily="18" charset="0"/>
              </a:rPr>
              <a:t>Models are</a:t>
            </a:r>
          </a:p>
          <a:p>
            <a:pPr marL="12700" algn="ctr">
              <a:lnSpc>
                <a:spcPct val="100000"/>
              </a:lnSpc>
            </a:pPr>
            <a:r>
              <a:rPr lang="en-US" sz="3000" spc="85" dirty="0">
                <a:cs typeface="Times New Roman" panose="02020603050405020304" pitchFamily="18" charset="0"/>
              </a:rPr>
              <a:t>trainable</a:t>
            </a: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A7F1E473-694C-4FF6-80EB-6554C8F76816}"/>
              </a:ext>
            </a:extLst>
          </p:cNvPr>
          <p:cNvSpPr txBox="1"/>
          <p:nvPr/>
        </p:nvSpPr>
        <p:spPr>
          <a:xfrm>
            <a:off x="8254156" y="5023929"/>
            <a:ext cx="3518747" cy="92333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spc="85" dirty="0">
                <a:cs typeface="Times New Roman" panose="02020603050405020304" pitchFamily="18" charset="0"/>
              </a:rPr>
              <a:t>Models are</a:t>
            </a:r>
          </a:p>
          <a:p>
            <a:pPr marL="12700" algn="ctr">
              <a:lnSpc>
                <a:spcPct val="100000"/>
              </a:lnSpc>
            </a:pPr>
            <a:r>
              <a:rPr lang="en-US" sz="3000" spc="85" dirty="0">
                <a:cs typeface="Times New Roman" panose="02020603050405020304" pitchFamily="18" charset="0"/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39513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ABA4E6-F7FB-4771-A1E4-38D56B2EA158}"/>
              </a:ext>
            </a:extLst>
          </p:cNvPr>
          <p:cNvSpPr/>
          <p:nvPr/>
        </p:nvSpPr>
        <p:spPr>
          <a:xfrm>
            <a:off x="623392" y="1621828"/>
            <a:ext cx="11089232" cy="797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B592AA-C31A-4C78-B063-546AD269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E5FD5434-F838-4DD4-A17B-1CB1A1850DF4}" type="slidenum">
              <a:rPr lang="en-US" altLang="zh-TW">
                <a:ea typeface="新細明體" panose="02020500000000000000" pitchFamily="18" charset="-120"/>
              </a:rPr>
              <a:pPr defTabSz="457200"/>
              <a:t>2</a:t>
            </a:fld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F5A0A9A8-0061-4D06-9EEB-13A9D2C20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380" y="226747"/>
            <a:ext cx="11705302" cy="6415602"/>
          </a:xfrm>
          <a:prstGeom prst="rect">
            <a:avLst/>
          </a:prstGeom>
        </p:spPr>
        <p:txBody>
          <a:bodyPr vert="horz" wrap="square" lIns="0" tIns="379476" rIns="0" bIns="0" rtlCol="0">
            <a:spAutoFit/>
          </a:bodyPr>
          <a:lstStyle/>
          <a:p>
            <a:pPr marL="1106170">
              <a:lnSpc>
                <a:spcPct val="100000"/>
              </a:lnSpc>
            </a:pPr>
            <a:r>
              <a:rPr lang="en-US" altLang="zh-TW" sz="2800" spc="-40" dirty="0">
                <a:latin typeface="+mj-lt"/>
              </a:rPr>
              <a:t>1.</a:t>
            </a:r>
            <a:r>
              <a:rPr lang="zh-TW" altLang="en-US" sz="2800" spc="-40" dirty="0">
                <a:latin typeface="+mj-lt"/>
              </a:rPr>
              <a:t> </a:t>
            </a:r>
            <a:r>
              <a:rPr lang="en-US" altLang="zh-TW" sz="2800" spc="-40" dirty="0">
                <a:latin typeface="+mj-lt"/>
              </a:rPr>
              <a:t>University of Michigan</a:t>
            </a:r>
            <a:br>
              <a:rPr lang="en-US" altLang="zh-TW" sz="2800" spc="-40" dirty="0">
                <a:latin typeface="+mj-lt"/>
              </a:rPr>
            </a:br>
            <a:r>
              <a:rPr lang="en-US" altLang="zh-TW" sz="2800" dirty="0">
                <a:latin typeface="+mj-lt"/>
                <a:hlinkClick r:id="rId3"/>
              </a:rPr>
              <a:t>Lecture 1: Introduction to Deep Learning for Computer Vision – YouTube</a:t>
            </a:r>
            <a:br>
              <a:rPr lang="en-US" altLang="zh-TW" sz="2800" dirty="0">
                <a:latin typeface="+mj-lt"/>
              </a:rPr>
            </a:br>
            <a:br>
              <a:rPr lang="en-US" altLang="zh-TW" sz="2800" dirty="0">
                <a:latin typeface="+mj-lt"/>
              </a:rPr>
            </a:br>
            <a:r>
              <a:rPr lang="en-US" altLang="zh-TW" sz="2800" dirty="0">
                <a:latin typeface="+mj-lt"/>
              </a:rPr>
              <a:t>2. MIT</a:t>
            </a:r>
            <a:br>
              <a:rPr lang="en-US" altLang="zh-TW" sz="2800" dirty="0">
                <a:latin typeface="+mj-lt"/>
              </a:rPr>
            </a:br>
            <a:r>
              <a:rPr lang="en-US" altLang="zh-TW" sz="2800" dirty="0" err="1">
                <a:latin typeface="+mj-lt"/>
                <a:hlinkClick r:id="rId4"/>
              </a:rPr>
              <a:t>MIT</a:t>
            </a:r>
            <a:r>
              <a:rPr lang="en-US" altLang="zh-TW" sz="2800" dirty="0">
                <a:latin typeface="+mj-lt"/>
                <a:hlinkClick r:id="rId4"/>
              </a:rPr>
              <a:t> Introduction to Deep Learning | 6.S191 – YouTube</a:t>
            </a:r>
            <a:br>
              <a:rPr lang="en-US" altLang="zh-TW" sz="2800" dirty="0">
                <a:latin typeface="+mj-lt"/>
              </a:rPr>
            </a:br>
            <a:br>
              <a:rPr lang="en-US" altLang="zh-TW" sz="2800" dirty="0">
                <a:latin typeface="+mj-lt"/>
              </a:rPr>
            </a:br>
            <a:r>
              <a:rPr lang="en-US" altLang="zh-TW" sz="2800" dirty="0">
                <a:latin typeface="+mj-lt"/>
              </a:rPr>
              <a:t>3.</a:t>
            </a:r>
            <a:r>
              <a:rPr lang="zh-TW" altLang="en-US" sz="2800" dirty="0">
                <a:latin typeface="+mj-lt"/>
              </a:rPr>
              <a:t> </a:t>
            </a:r>
            <a:r>
              <a:rPr lang="en-US" altLang="zh-TW" sz="2800" dirty="0">
                <a:latin typeface="+mj-lt"/>
              </a:rPr>
              <a:t>TUM</a:t>
            </a:r>
            <a:br>
              <a:rPr lang="en-US" altLang="zh-TW" sz="2800" dirty="0">
                <a:latin typeface="+mj-lt"/>
              </a:rPr>
            </a:br>
            <a:r>
              <a:rPr lang="en-US" altLang="zh-TW" sz="2800" dirty="0">
                <a:latin typeface="+mj-lt"/>
                <a:hlinkClick r:id="rId5"/>
              </a:rPr>
              <a:t>Introduction to Deep Learning - 1. Introduction – YouTube</a:t>
            </a:r>
            <a:br>
              <a:rPr lang="en-US" altLang="zh-TW" sz="2800" dirty="0">
                <a:latin typeface="+mj-lt"/>
              </a:rPr>
            </a:br>
            <a:br>
              <a:rPr lang="en-US" altLang="zh-TW" sz="2800" dirty="0">
                <a:latin typeface="+mj-lt"/>
              </a:rPr>
            </a:br>
            <a:r>
              <a:rPr lang="en-US" altLang="zh-TW" sz="2800" dirty="0">
                <a:latin typeface="+mj-lt"/>
              </a:rPr>
              <a:t>4. Deep Learning by </a:t>
            </a:r>
            <a:r>
              <a:rPr lang="en-US" altLang="zh-TW" sz="2800" dirty="0" err="1">
                <a:latin typeface="+mj-lt"/>
              </a:rPr>
              <a:t>Goodfellow</a:t>
            </a:r>
            <a:r>
              <a:rPr lang="en-US" altLang="zh-TW" sz="2800" dirty="0">
                <a:latin typeface="+mj-lt"/>
              </a:rPr>
              <a:t>, </a:t>
            </a:r>
            <a:r>
              <a:rPr lang="en-US" altLang="zh-TW" sz="2800" dirty="0" err="1">
                <a:latin typeface="+mj-lt"/>
              </a:rPr>
              <a:t>Bengio</a:t>
            </a:r>
            <a:r>
              <a:rPr lang="en-US" altLang="zh-TW" sz="2800" dirty="0">
                <a:latin typeface="+mj-lt"/>
              </a:rPr>
              <a:t>, and </a:t>
            </a:r>
            <a:r>
              <a:rPr lang="en-US" altLang="zh-TW" sz="2800" dirty="0" err="1">
                <a:latin typeface="+mj-lt"/>
              </a:rPr>
              <a:t>Courville</a:t>
            </a:r>
            <a:br>
              <a:rPr lang="en-US" altLang="zh-TW" sz="2800" dirty="0">
                <a:latin typeface="+mj-lt"/>
              </a:rPr>
            </a:br>
            <a:r>
              <a:rPr lang="en-US" altLang="zh-TW" sz="2800" dirty="0">
                <a:hlinkClick r:id="rId6"/>
              </a:rPr>
              <a:t>GitHub - </a:t>
            </a:r>
            <a:r>
              <a:rPr lang="en-US" altLang="zh-TW" sz="2800" dirty="0" err="1">
                <a:hlinkClick r:id="rId6"/>
              </a:rPr>
              <a:t>janishar</a:t>
            </a:r>
            <a:r>
              <a:rPr lang="en-US" altLang="zh-TW" sz="2800" dirty="0">
                <a:hlinkClick r:id="rId6"/>
              </a:rPr>
              <a:t>/</a:t>
            </a:r>
            <a:r>
              <a:rPr lang="en-US" altLang="zh-TW" sz="2800" dirty="0" err="1">
                <a:hlinkClick r:id="rId6"/>
              </a:rPr>
              <a:t>mit</a:t>
            </a:r>
            <a:r>
              <a:rPr lang="en-US" altLang="zh-TW" sz="2800" dirty="0">
                <a:hlinkClick r:id="rId6"/>
              </a:rPr>
              <a:t>-deep-learning-book-pdf: MIT Deep Learning Book in PDF format (complete and parts) by Ian </a:t>
            </a:r>
            <a:r>
              <a:rPr lang="en-US" altLang="zh-TW" sz="2800" dirty="0" err="1">
                <a:hlinkClick r:id="rId6"/>
              </a:rPr>
              <a:t>Goodfellow</a:t>
            </a:r>
            <a:r>
              <a:rPr lang="en-US" altLang="zh-TW" sz="2800" dirty="0">
                <a:hlinkClick r:id="rId6"/>
              </a:rPr>
              <a:t>, </a:t>
            </a:r>
            <a:r>
              <a:rPr lang="en-US" altLang="zh-TW" sz="2800" dirty="0" err="1">
                <a:hlinkClick r:id="rId6"/>
              </a:rPr>
              <a:t>Yoshua</a:t>
            </a:r>
            <a:r>
              <a:rPr lang="en-US" altLang="zh-TW" sz="2800" dirty="0">
                <a:hlinkClick r:id="rId6"/>
              </a:rPr>
              <a:t> </a:t>
            </a:r>
            <a:r>
              <a:rPr lang="en-US" altLang="zh-TW" sz="2800" dirty="0" err="1">
                <a:hlinkClick r:id="rId6"/>
              </a:rPr>
              <a:t>Bengio</a:t>
            </a:r>
            <a:r>
              <a:rPr lang="en-US" altLang="zh-TW" sz="2800" dirty="0">
                <a:hlinkClick r:id="rId6"/>
              </a:rPr>
              <a:t> and Aaron </a:t>
            </a:r>
            <a:r>
              <a:rPr lang="en-US" altLang="zh-TW" sz="2800" dirty="0" err="1">
                <a:hlinkClick r:id="rId6"/>
              </a:rPr>
              <a:t>Courville</a:t>
            </a:r>
            <a:br>
              <a:rPr lang="en-US" altLang="zh-TW" sz="2800" dirty="0">
                <a:latin typeface="+mj-lt"/>
              </a:rPr>
            </a:b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26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59C3AF5-3A10-4E05-98EF-D142601B8F6A}"/>
              </a:ext>
            </a:extLst>
          </p:cNvPr>
          <p:cNvSpPr/>
          <p:nvPr/>
        </p:nvSpPr>
        <p:spPr>
          <a:xfrm>
            <a:off x="2149855" y="4192015"/>
            <a:ext cx="6650736" cy="181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0130D5A-45C9-4E22-BC0F-E8E164E758E1}"/>
              </a:ext>
            </a:extLst>
          </p:cNvPr>
          <p:cNvSpPr/>
          <p:nvPr/>
        </p:nvSpPr>
        <p:spPr>
          <a:xfrm>
            <a:off x="2149855" y="1546351"/>
            <a:ext cx="6675120" cy="1934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5618C2A-358D-423B-8B8D-A23CCEC92FD9}"/>
              </a:ext>
            </a:extLst>
          </p:cNvPr>
          <p:cNvSpPr txBox="1"/>
          <p:nvPr/>
        </p:nvSpPr>
        <p:spPr>
          <a:xfrm>
            <a:off x="8254767" y="1130815"/>
            <a:ext cx="3872653" cy="5108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6518" indent="-609585">
              <a:buFont typeface="Arial"/>
              <a:buChar char="•"/>
              <a:tabLst>
                <a:tab pos="626518" algn="l"/>
              </a:tabLst>
            </a:pPr>
            <a:r>
              <a:rPr lang="en-US" sz="2933" spc="480" dirty="0">
                <a:cs typeface="Trebuchet MS"/>
              </a:rPr>
              <a:t>MNIST</a:t>
            </a:r>
            <a:r>
              <a:rPr sz="2933" spc="-113" dirty="0">
                <a:cs typeface="Trebuchet MS"/>
              </a:rPr>
              <a:t> </a:t>
            </a:r>
            <a:r>
              <a:rPr sz="2933" spc="133" dirty="0">
                <a:cs typeface="Trebuchet MS"/>
              </a:rPr>
              <a:t>d</a:t>
            </a:r>
            <a:r>
              <a:rPr sz="2933" spc="-120" dirty="0">
                <a:cs typeface="Trebuchet MS"/>
              </a:rPr>
              <a:t>igit</a:t>
            </a:r>
            <a:endParaRPr sz="2933" dirty="0">
              <a:cs typeface="Trebuchet MS"/>
            </a:endParaRPr>
          </a:p>
          <a:p>
            <a:pPr marL="626518">
              <a:spcBef>
                <a:spcPts val="707"/>
              </a:spcBef>
            </a:pPr>
            <a:r>
              <a:rPr sz="2933" spc="40" dirty="0">
                <a:cs typeface="Trebuchet MS"/>
              </a:rPr>
              <a:t>rec</a:t>
            </a:r>
            <a:r>
              <a:rPr sz="2933" spc="53" dirty="0">
                <a:cs typeface="Trebuchet MS"/>
              </a:rPr>
              <a:t>o</a:t>
            </a:r>
            <a:r>
              <a:rPr sz="2933" spc="-40" dirty="0">
                <a:cs typeface="Trebuchet MS"/>
              </a:rPr>
              <a:t>gni</a:t>
            </a:r>
            <a:r>
              <a:rPr sz="2933" spc="-53" dirty="0">
                <a:cs typeface="Trebuchet MS"/>
              </a:rPr>
              <a:t>t</a:t>
            </a:r>
            <a:r>
              <a:rPr sz="2933" spc="-27" dirty="0">
                <a:cs typeface="Trebuchet MS"/>
              </a:rPr>
              <a:t>ion</a:t>
            </a:r>
            <a:r>
              <a:rPr sz="2933" spc="-93" dirty="0">
                <a:cs typeface="Trebuchet MS"/>
              </a:rPr>
              <a:t> </a:t>
            </a:r>
            <a:r>
              <a:rPr sz="2933" spc="-53" dirty="0">
                <a:cs typeface="Trebuchet MS"/>
              </a:rPr>
              <a:t>dat</a:t>
            </a:r>
            <a:r>
              <a:rPr sz="2933" dirty="0">
                <a:cs typeface="Trebuchet MS"/>
              </a:rPr>
              <a:t>aset</a:t>
            </a:r>
          </a:p>
          <a:p>
            <a:pPr marL="626518" marR="347971" indent="-609585">
              <a:lnSpc>
                <a:spcPts val="4227"/>
              </a:lnSpc>
              <a:spcBef>
                <a:spcPts val="253"/>
              </a:spcBef>
              <a:buFont typeface="Arial"/>
              <a:buChar char="•"/>
              <a:tabLst>
                <a:tab pos="626518" algn="l"/>
              </a:tabLst>
            </a:pPr>
            <a:r>
              <a:rPr sz="2933" spc="-87" dirty="0">
                <a:cs typeface="Trebuchet MS"/>
              </a:rPr>
              <a:t>1</a:t>
            </a:r>
            <a:r>
              <a:rPr sz="2933" spc="-93" dirty="0">
                <a:cs typeface="Trebuchet MS"/>
              </a:rPr>
              <a:t>0</a:t>
            </a:r>
            <a:r>
              <a:rPr sz="2900" spc="40" baseline="24904" dirty="0">
                <a:cs typeface="Trebuchet MS"/>
              </a:rPr>
              <a:t>7</a:t>
            </a:r>
            <a:r>
              <a:rPr sz="2900" spc="320" baseline="24904" dirty="0">
                <a:cs typeface="Trebuchet MS"/>
              </a:rPr>
              <a:t> </a:t>
            </a:r>
            <a:r>
              <a:rPr sz="2933" spc="-60" dirty="0">
                <a:cs typeface="Trebuchet MS"/>
              </a:rPr>
              <a:t>pixe</a:t>
            </a:r>
            <a:r>
              <a:rPr sz="2933" spc="-53" dirty="0">
                <a:cs typeface="Trebuchet MS"/>
              </a:rPr>
              <a:t>l</a:t>
            </a:r>
            <a:r>
              <a:rPr sz="2933" spc="200" dirty="0">
                <a:cs typeface="Trebuchet MS"/>
              </a:rPr>
              <a:t>s</a:t>
            </a:r>
            <a:r>
              <a:rPr sz="2933" spc="-73" dirty="0">
                <a:cs typeface="Trebuchet MS"/>
              </a:rPr>
              <a:t> </a:t>
            </a:r>
            <a:r>
              <a:rPr sz="2933" spc="133" dirty="0">
                <a:cs typeface="Trebuchet MS"/>
              </a:rPr>
              <a:t>used</a:t>
            </a:r>
            <a:r>
              <a:rPr sz="2933" spc="-120" dirty="0">
                <a:cs typeface="Trebuchet MS"/>
              </a:rPr>
              <a:t> </a:t>
            </a:r>
            <a:r>
              <a:rPr sz="2933" spc="-100" dirty="0">
                <a:cs typeface="Trebuchet MS"/>
              </a:rPr>
              <a:t>in</a:t>
            </a:r>
            <a:r>
              <a:rPr sz="2933" spc="-73" dirty="0">
                <a:cs typeface="Trebuchet MS"/>
              </a:rPr>
              <a:t> </a:t>
            </a:r>
            <a:r>
              <a:rPr sz="2933" spc="-67" dirty="0">
                <a:cs typeface="Trebuchet MS"/>
              </a:rPr>
              <a:t>training</a:t>
            </a:r>
            <a:endParaRPr sz="2933" dirty="0"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933" dirty="0">
              <a:cs typeface="Times New Roman"/>
            </a:endParaRPr>
          </a:p>
          <a:p>
            <a:pPr>
              <a:spcBef>
                <a:spcPts val="15"/>
              </a:spcBef>
              <a:buFont typeface="Arial"/>
              <a:buChar char="•"/>
            </a:pPr>
            <a:endParaRPr sz="2867" dirty="0">
              <a:cs typeface="Times New Roman"/>
            </a:endParaRPr>
          </a:p>
          <a:p>
            <a:pPr marL="626518" indent="-609585">
              <a:buFont typeface="Arial"/>
              <a:buChar char="•"/>
              <a:tabLst>
                <a:tab pos="626518" algn="l"/>
              </a:tabLst>
            </a:pPr>
            <a:r>
              <a:rPr sz="2933" spc="73" dirty="0">
                <a:cs typeface="Trebuchet MS"/>
              </a:rPr>
              <a:t>ImageNet</a:t>
            </a:r>
            <a:r>
              <a:rPr sz="2933" spc="-120" dirty="0">
                <a:cs typeface="Trebuchet MS"/>
              </a:rPr>
              <a:t> </a:t>
            </a:r>
            <a:r>
              <a:rPr sz="2933" spc="73" dirty="0">
                <a:cs typeface="Trebuchet MS"/>
              </a:rPr>
              <a:t>image</a:t>
            </a:r>
            <a:endParaRPr sz="2933" dirty="0">
              <a:cs typeface="Trebuchet MS"/>
            </a:endParaRPr>
          </a:p>
          <a:p>
            <a:pPr marL="626518">
              <a:spcBef>
                <a:spcPts val="707"/>
              </a:spcBef>
            </a:pPr>
            <a:r>
              <a:rPr sz="2933" spc="40" dirty="0">
                <a:cs typeface="Trebuchet MS"/>
              </a:rPr>
              <a:t>rec</a:t>
            </a:r>
            <a:r>
              <a:rPr sz="2933" spc="53" dirty="0">
                <a:cs typeface="Trebuchet MS"/>
              </a:rPr>
              <a:t>o</a:t>
            </a:r>
            <a:r>
              <a:rPr sz="2933" spc="-40" dirty="0">
                <a:cs typeface="Trebuchet MS"/>
              </a:rPr>
              <a:t>gni</a:t>
            </a:r>
            <a:r>
              <a:rPr sz="2933" spc="-53" dirty="0">
                <a:cs typeface="Trebuchet MS"/>
              </a:rPr>
              <a:t>t</a:t>
            </a:r>
            <a:r>
              <a:rPr sz="2933" spc="-27" dirty="0">
                <a:cs typeface="Trebuchet MS"/>
              </a:rPr>
              <a:t>ion</a:t>
            </a:r>
            <a:r>
              <a:rPr sz="2933" spc="-93" dirty="0">
                <a:cs typeface="Trebuchet MS"/>
              </a:rPr>
              <a:t> </a:t>
            </a:r>
            <a:r>
              <a:rPr sz="2933" spc="-53" dirty="0">
                <a:cs typeface="Trebuchet MS"/>
              </a:rPr>
              <a:t>dat</a:t>
            </a:r>
            <a:r>
              <a:rPr sz="2933" dirty="0">
                <a:cs typeface="Trebuchet MS"/>
              </a:rPr>
              <a:t>aset</a:t>
            </a:r>
          </a:p>
          <a:p>
            <a:pPr marL="626518" marR="248067" indent="-609585">
              <a:lnSpc>
                <a:spcPts val="4227"/>
              </a:lnSpc>
              <a:spcBef>
                <a:spcPts val="253"/>
              </a:spcBef>
              <a:buFont typeface="Arial"/>
              <a:buChar char="•"/>
              <a:tabLst>
                <a:tab pos="626518" algn="l"/>
              </a:tabLst>
            </a:pPr>
            <a:r>
              <a:rPr sz="2933" spc="-87" dirty="0">
                <a:cs typeface="Trebuchet MS"/>
              </a:rPr>
              <a:t>1</a:t>
            </a:r>
            <a:r>
              <a:rPr sz="2933" spc="-93" dirty="0">
                <a:cs typeface="Trebuchet MS"/>
              </a:rPr>
              <a:t>0</a:t>
            </a:r>
            <a:r>
              <a:rPr sz="2900" spc="-180" baseline="24904" dirty="0">
                <a:cs typeface="Trebuchet MS"/>
              </a:rPr>
              <a:t>1</a:t>
            </a:r>
            <a:r>
              <a:rPr sz="2900" spc="-189" baseline="24904" dirty="0">
                <a:cs typeface="Trebuchet MS"/>
              </a:rPr>
              <a:t>4</a:t>
            </a:r>
            <a:r>
              <a:rPr sz="2900" spc="320" baseline="24904" dirty="0">
                <a:cs typeface="Trebuchet MS"/>
              </a:rPr>
              <a:t> </a:t>
            </a:r>
            <a:r>
              <a:rPr sz="2933" dirty="0">
                <a:cs typeface="Trebuchet MS"/>
              </a:rPr>
              <a:t>pixels</a:t>
            </a:r>
            <a:r>
              <a:rPr sz="2933" spc="-67" dirty="0">
                <a:cs typeface="Trebuchet MS"/>
              </a:rPr>
              <a:t> </a:t>
            </a:r>
            <a:r>
              <a:rPr sz="2933" spc="133" dirty="0">
                <a:cs typeface="Trebuchet MS"/>
              </a:rPr>
              <a:t>used</a:t>
            </a:r>
            <a:r>
              <a:rPr sz="2933" spc="-100" dirty="0">
                <a:cs typeface="Trebuchet MS"/>
              </a:rPr>
              <a:t> in</a:t>
            </a:r>
            <a:r>
              <a:rPr sz="2933" spc="-73" dirty="0">
                <a:cs typeface="Trebuchet MS"/>
              </a:rPr>
              <a:t> </a:t>
            </a:r>
            <a:r>
              <a:rPr sz="2933" spc="-67" dirty="0">
                <a:cs typeface="Trebuchet MS"/>
              </a:rPr>
              <a:t>training</a:t>
            </a:r>
            <a:endParaRPr sz="2933" dirty="0"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88C655F-5857-4C12-99F9-A5BEB69B17E4}"/>
              </a:ext>
            </a:extLst>
          </p:cNvPr>
          <p:cNvSpPr txBox="1"/>
          <p:nvPr/>
        </p:nvSpPr>
        <p:spPr>
          <a:xfrm>
            <a:off x="302903" y="1696162"/>
            <a:ext cx="1151467" cy="1567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2933" spc="7" dirty="0">
                <a:cs typeface="Trebuchet MS"/>
              </a:rPr>
              <a:t>1998</a:t>
            </a:r>
            <a:endParaRPr sz="2933" dirty="0">
              <a:cs typeface="Trebuchet MS"/>
            </a:endParaRPr>
          </a:p>
          <a:p>
            <a:pPr marL="16933" marR="6773">
              <a:lnSpc>
                <a:spcPts val="4227"/>
              </a:lnSpc>
              <a:spcBef>
                <a:spcPts val="253"/>
              </a:spcBef>
            </a:pPr>
            <a:r>
              <a:rPr sz="2933" spc="133" dirty="0">
                <a:cs typeface="Trebuchet MS"/>
              </a:rPr>
              <a:t>LeCun </a:t>
            </a:r>
            <a:r>
              <a:rPr sz="2933" spc="-100" dirty="0">
                <a:cs typeface="Trebuchet MS"/>
              </a:rPr>
              <a:t>et</a:t>
            </a:r>
            <a:r>
              <a:rPr sz="2933" spc="-127" dirty="0">
                <a:cs typeface="Trebuchet MS"/>
              </a:rPr>
              <a:t> </a:t>
            </a:r>
            <a:r>
              <a:rPr sz="2933" spc="-247" dirty="0">
                <a:cs typeface="Trebuchet MS"/>
              </a:rPr>
              <a:t>al.</a:t>
            </a:r>
            <a:endParaRPr sz="2933" dirty="0"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265119B-29CF-4210-8FEC-9B2CC41D6331}"/>
              </a:ext>
            </a:extLst>
          </p:cNvPr>
          <p:cNvSpPr txBox="1"/>
          <p:nvPr/>
        </p:nvSpPr>
        <p:spPr>
          <a:xfrm>
            <a:off x="302903" y="4341501"/>
            <a:ext cx="1835573" cy="1534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2933" spc="-80" dirty="0">
                <a:latin typeface="Trebuchet MS"/>
                <a:cs typeface="Trebuchet MS"/>
              </a:rPr>
              <a:t>20</a:t>
            </a:r>
            <a:r>
              <a:rPr sz="2933" spc="-100" dirty="0">
                <a:latin typeface="Trebuchet MS"/>
                <a:cs typeface="Trebuchet MS"/>
              </a:rPr>
              <a:t>1</a:t>
            </a:r>
            <a:r>
              <a:rPr sz="2933" spc="-93" dirty="0">
                <a:latin typeface="Trebuchet MS"/>
                <a:cs typeface="Trebuchet MS"/>
              </a:rPr>
              <a:t>2</a:t>
            </a:r>
            <a:endParaRPr sz="2933" dirty="0">
              <a:latin typeface="Trebuchet MS"/>
              <a:cs typeface="Trebuchet MS"/>
            </a:endParaRPr>
          </a:p>
          <a:p>
            <a:pPr marL="16933" marR="6773">
              <a:lnSpc>
                <a:spcPct val="120000"/>
              </a:lnSpc>
            </a:pPr>
            <a:r>
              <a:rPr sz="2933" spc="-20" dirty="0">
                <a:latin typeface="Trebuchet MS"/>
                <a:cs typeface="Trebuchet MS"/>
              </a:rPr>
              <a:t>K</a:t>
            </a:r>
            <a:r>
              <a:rPr sz="2933" spc="-7" dirty="0">
                <a:latin typeface="Trebuchet MS"/>
                <a:cs typeface="Trebuchet MS"/>
              </a:rPr>
              <a:t>r</a:t>
            </a:r>
            <a:r>
              <a:rPr sz="2933" spc="-60" dirty="0">
                <a:latin typeface="Trebuchet MS"/>
                <a:cs typeface="Trebuchet MS"/>
              </a:rPr>
              <a:t>iz</a:t>
            </a:r>
            <a:r>
              <a:rPr sz="2933" spc="-100" dirty="0">
                <a:latin typeface="Trebuchet MS"/>
                <a:cs typeface="Trebuchet MS"/>
              </a:rPr>
              <a:t>h</a:t>
            </a:r>
            <a:r>
              <a:rPr sz="2933" spc="100" dirty="0">
                <a:latin typeface="Trebuchet MS"/>
                <a:cs typeface="Trebuchet MS"/>
              </a:rPr>
              <a:t>evsky</a:t>
            </a:r>
            <a:r>
              <a:rPr sz="2933" spc="60" dirty="0">
                <a:latin typeface="Trebuchet MS"/>
                <a:cs typeface="Trebuchet MS"/>
              </a:rPr>
              <a:t> </a:t>
            </a:r>
            <a:r>
              <a:rPr sz="2933" spc="-100" dirty="0">
                <a:latin typeface="Trebuchet MS"/>
                <a:cs typeface="Trebuchet MS"/>
              </a:rPr>
              <a:t>et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247" dirty="0">
                <a:latin typeface="Trebuchet MS"/>
                <a:cs typeface="Trebuchet MS"/>
              </a:rPr>
              <a:t>al.</a:t>
            </a:r>
            <a:endParaRPr sz="2933" dirty="0">
              <a:latin typeface="Trebuchet MS"/>
              <a:cs typeface="Trebuchet MS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DCDA2E8-77D1-4931-A45E-4A6C9A9F63A0}"/>
              </a:ext>
            </a:extLst>
          </p:cNvPr>
          <p:cNvSpPr txBox="1"/>
          <p:nvPr/>
        </p:nvSpPr>
        <p:spPr>
          <a:xfrm>
            <a:off x="195303" y="318994"/>
            <a:ext cx="9532252" cy="73866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800" spc="85" dirty="0">
                <a:cs typeface="Times New Roman" panose="02020603050405020304" pitchFamily="18" charset="0"/>
              </a:rPr>
              <a:t>What has Changed?</a:t>
            </a:r>
          </a:p>
        </p:txBody>
      </p:sp>
    </p:spTree>
    <p:extLst>
      <p:ext uri="{BB962C8B-B14F-4D97-AF65-F5344CB8AC3E}">
        <p14:creationId xmlns:p14="http://schemas.microsoft.com/office/powerpoint/2010/main" val="698152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69EA77A-0A34-4AEB-9FD4-A8EE829877BA}"/>
              </a:ext>
            </a:extLst>
          </p:cNvPr>
          <p:cNvSpPr/>
          <p:nvPr/>
        </p:nvSpPr>
        <p:spPr>
          <a:xfrm>
            <a:off x="2718815" y="1146048"/>
            <a:ext cx="6713727" cy="447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5FFB4F5-4636-4213-915A-6B6237AD723E}"/>
              </a:ext>
            </a:extLst>
          </p:cNvPr>
          <p:cNvSpPr txBox="1"/>
          <p:nvPr/>
        </p:nvSpPr>
        <p:spPr>
          <a:xfrm>
            <a:off x="3610186" y="5835089"/>
            <a:ext cx="488357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600" spc="7" dirty="0">
                <a:latin typeface="Arial"/>
                <a:cs typeface="Arial"/>
              </a:rPr>
              <a:t>A</a:t>
            </a:r>
            <a:r>
              <a:rPr sz="1600" spc="-60" dirty="0">
                <a:latin typeface="Arial"/>
                <a:cs typeface="Arial"/>
              </a:rPr>
              <a:t>C</a:t>
            </a:r>
            <a:r>
              <a:rPr sz="1600" spc="67" dirty="0">
                <a:latin typeface="Arial"/>
                <a:cs typeface="Arial"/>
              </a:rPr>
              <a:t>M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27" dirty="0">
                <a:latin typeface="Arial"/>
                <a:cs typeface="Arial"/>
              </a:rPr>
              <a:t>T</a:t>
            </a:r>
            <a:r>
              <a:rPr sz="1600" spc="20" dirty="0">
                <a:latin typeface="Arial"/>
                <a:cs typeface="Arial"/>
              </a:rPr>
              <a:t>u</a:t>
            </a:r>
            <a:r>
              <a:rPr sz="1600" spc="40" dirty="0">
                <a:latin typeface="Arial"/>
                <a:cs typeface="Arial"/>
              </a:rPr>
              <a:t>ring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spc="7" dirty="0">
                <a:latin typeface="Arial"/>
                <a:cs typeface="Arial"/>
              </a:rPr>
              <a:t>A</a:t>
            </a:r>
            <a:r>
              <a:rPr sz="1600" spc="127" dirty="0">
                <a:latin typeface="Arial"/>
                <a:cs typeface="Arial"/>
              </a:rPr>
              <a:t>w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60" dirty="0">
                <a:latin typeface="Arial"/>
                <a:cs typeface="Arial"/>
              </a:rPr>
              <a:t>rd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spc="7" dirty="0"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0</a:t>
            </a:r>
            <a:r>
              <a:rPr sz="1600" spc="-80" dirty="0">
                <a:latin typeface="Arial"/>
                <a:cs typeface="Arial"/>
              </a:rPr>
              <a:t>19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7" dirty="0">
                <a:latin typeface="Arial"/>
                <a:cs typeface="Arial"/>
              </a:rPr>
              <a:t>(No</a:t>
            </a:r>
            <a:r>
              <a:rPr sz="1600" spc="87" dirty="0">
                <a:latin typeface="Arial"/>
                <a:cs typeface="Arial"/>
              </a:rPr>
              <a:t>b</a:t>
            </a:r>
            <a:r>
              <a:rPr sz="1600" spc="40" dirty="0">
                <a:latin typeface="Arial"/>
                <a:cs typeface="Arial"/>
              </a:rPr>
              <a:t>e</a:t>
            </a:r>
            <a:r>
              <a:rPr sz="1600" spc="73" dirty="0">
                <a:latin typeface="Arial"/>
                <a:cs typeface="Arial"/>
              </a:rPr>
              <a:t>l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Prize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60" dirty="0">
                <a:latin typeface="Arial"/>
                <a:cs typeface="Arial"/>
              </a:rPr>
              <a:t>o</a:t>
            </a:r>
            <a:r>
              <a:rPr sz="1600" spc="80" dirty="0">
                <a:latin typeface="Arial"/>
                <a:cs typeface="Arial"/>
              </a:rPr>
              <a:t>f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C</a:t>
            </a:r>
            <a:r>
              <a:rPr sz="1600" spc="60" dirty="0">
                <a:latin typeface="Arial"/>
                <a:cs typeface="Arial"/>
              </a:rPr>
              <a:t>o</a:t>
            </a:r>
            <a:r>
              <a:rPr sz="1600" spc="107" dirty="0">
                <a:latin typeface="Arial"/>
                <a:cs typeface="Arial"/>
              </a:rPr>
              <a:t>mp</a:t>
            </a:r>
            <a:r>
              <a:rPr sz="1600" spc="47" dirty="0">
                <a:latin typeface="Arial"/>
                <a:cs typeface="Arial"/>
              </a:rPr>
              <a:t>u</a:t>
            </a:r>
            <a:r>
              <a:rPr sz="1600" spc="87" dirty="0">
                <a:latin typeface="Arial"/>
                <a:cs typeface="Arial"/>
              </a:rPr>
              <a:t>t</a:t>
            </a:r>
            <a:r>
              <a:rPr sz="1600" spc="7" dirty="0">
                <a:latin typeface="Arial"/>
                <a:cs typeface="Arial"/>
              </a:rPr>
              <a:t>ing)</a:t>
            </a:r>
            <a:endParaRPr sz="1600">
              <a:latin typeface="Arial"/>
              <a:cs typeface="Arial"/>
            </a:endParaRPr>
          </a:p>
          <a:p>
            <a:pPr marL="16933"/>
            <a:r>
              <a:rPr sz="1600" spc="7" dirty="0">
                <a:latin typeface="Arial"/>
                <a:cs typeface="Arial"/>
              </a:rPr>
              <a:t>Yann</a:t>
            </a:r>
            <a:r>
              <a:rPr sz="1600" spc="-73" dirty="0">
                <a:latin typeface="Arial"/>
                <a:cs typeface="Arial"/>
              </a:rPr>
              <a:t> </a:t>
            </a:r>
            <a:r>
              <a:rPr sz="1600" spc="33" dirty="0">
                <a:latin typeface="Arial"/>
                <a:cs typeface="Arial"/>
              </a:rPr>
              <a:t>L</a:t>
            </a:r>
            <a:r>
              <a:rPr sz="1600" spc="-13" dirty="0">
                <a:latin typeface="Arial"/>
                <a:cs typeface="Arial"/>
              </a:rPr>
              <a:t>eC</a:t>
            </a:r>
            <a:r>
              <a:rPr sz="1600" spc="47" dirty="0">
                <a:latin typeface="Arial"/>
                <a:cs typeface="Arial"/>
              </a:rPr>
              <a:t>u</a:t>
            </a:r>
            <a:r>
              <a:rPr sz="1600" spc="33" dirty="0">
                <a:latin typeface="Arial"/>
                <a:cs typeface="Arial"/>
              </a:rPr>
              <a:t>n</a:t>
            </a:r>
            <a:r>
              <a:rPr sz="1600" spc="-87" dirty="0">
                <a:latin typeface="Arial"/>
                <a:cs typeface="Arial"/>
              </a:rPr>
              <a:t>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33" dirty="0">
                <a:latin typeface="Arial"/>
                <a:cs typeface="Arial"/>
              </a:rPr>
              <a:t>Ge</a:t>
            </a:r>
            <a:r>
              <a:rPr sz="1600" spc="60" dirty="0">
                <a:latin typeface="Arial"/>
                <a:cs typeface="Arial"/>
              </a:rPr>
              <a:t>o</a:t>
            </a:r>
            <a:r>
              <a:rPr sz="1600" spc="53" dirty="0">
                <a:latin typeface="Arial"/>
                <a:cs typeface="Arial"/>
              </a:rPr>
              <a:t>ff</a:t>
            </a:r>
            <a:r>
              <a:rPr sz="1600" spc="60" dirty="0">
                <a:latin typeface="Arial"/>
                <a:cs typeface="Arial"/>
              </a:rPr>
              <a:t>r</a:t>
            </a:r>
            <a:r>
              <a:rPr sz="1600" spc="53" dirty="0">
                <a:latin typeface="Arial"/>
                <a:cs typeface="Arial"/>
              </a:rPr>
              <a:t>ey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spc="33" dirty="0">
                <a:latin typeface="Arial"/>
                <a:cs typeface="Arial"/>
              </a:rPr>
              <a:t>Hint</a:t>
            </a:r>
            <a:r>
              <a:rPr sz="1600" spc="47" dirty="0">
                <a:latin typeface="Arial"/>
                <a:cs typeface="Arial"/>
              </a:rPr>
              <a:t>o</a:t>
            </a:r>
            <a:r>
              <a:rPr sz="1600" spc="33" dirty="0">
                <a:latin typeface="Arial"/>
                <a:cs typeface="Arial"/>
              </a:rPr>
              <a:t>n</a:t>
            </a:r>
            <a:r>
              <a:rPr sz="1600" spc="-87" dirty="0">
                <a:latin typeface="Arial"/>
                <a:cs typeface="Arial"/>
              </a:rPr>
              <a:t>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33" dirty="0">
                <a:latin typeface="Arial"/>
                <a:cs typeface="Arial"/>
              </a:rPr>
              <a:t>n</a:t>
            </a:r>
            <a:r>
              <a:rPr sz="1600" spc="107" dirty="0">
                <a:latin typeface="Arial"/>
                <a:cs typeface="Arial"/>
              </a:rPr>
              <a:t>d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Yos</a:t>
            </a:r>
            <a:r>
              <a:rPr sz="1600" spc="33" dirty="0">
                <a:latin typeface="Arial"/>
                <a:cs typeface="Arial"/>
              </a:rPr>
              <a:t>h</a:t>
            </a:r>
            <a:r>
              <a:rPr sz="1600" spc="47" dirty="0">
                <a:latin typeface="Arial"/>
                <a:cs typeface="Arial"/>
              </a:rPr>
              <a:t>u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13" dirty="0">
                <a:latin typeface="Arial"/>
                <a:cs typeface="Arial"/>
              </a:rPr>
              <a:t>Be</a:t>
            </a:r>
            <a:r>
              <a:rPr sz="1600" spc="33" dirty="0">
                <a:latin typeface="Arial"/>
                <a:cs typeface="Arial"/>
              </a:rPr>
              <a:t>n</a:t>
            </a:r>
            <a:r>
              <a:rPr sz="1600" spc="47" dirty="0">
                <a:latin typeface="Arial"/>
                <a:cs typeface="Arial"/>
              </a:rPr>
              <a:t>gio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789D6F2F-7938-4E8B-8643-1D6DCBD17706}"/>
              </a:ext>
            </a:extLst>
          </p:cNvPr>
          <p:cNvSpPr txBox="1"/>
          <p:nvPr/>
        </p:nvSpPr>
        <p:spPr>
          <a:xfrm>
            <a:off x="1309552" y="161136"/>
            <a:ext cx="9532252" cy="73866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800" spc="85" dirty="0">
                <a:cs typeface="Times New Roman" panose="02020603050405020304" pitchFamily="18" charset="0"/>
              </a:rPr>
              <a:t>Deep Learning Recognition</a:t>
            </a:r>
          </a:p>
        </p:txBody>
      </p:sp>
    </p:spTree>
    <p:extLst>
      <p:ext uri="{BB962C8B-B14F-4D97-AF65-F5344CB8AC3E}">
        <p14:creationId xmlns:p14="http://schemas.microsoft.com/office/powerpoint/2010/main" val="49950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6D32E2F-B569-4706-ABE9-C8B50CCC549A}"/>
              </a:ext>
            </a:extLst>
          </p:cNvPr>
          <p:cNvSpPr/>
          <p:nvPr/>
        </p:nvSpPr>
        <p:spPr>
          <a:xfrm>
            <a:off x="2056384" y="953007"/>
            <a:ext cx="7542784" cy="3970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8A21FC2A-831D-4B4B-B229-C4493B62C24D}"/>
              </a:ext>
            </a:extLst>
          </p:cNvPr>
          <p:cNvSpPr txBox="1"/>
          <p:nvPr/>
        </p:nvSpPr>
        <p:spPr>
          <a:xfrm>
            <a:off x="284670" y="164562"/>
            <a:ext cx="9532252" cy="73866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800" spc="85" dirty="0">
                <a:latin typeface="+mj-lt"/>
                <a:cs typeface="Times New Roman" panose="02020603050405020304" pitchFamily="18" charset="0"/>
              </a:rPr>
              <a:t>Deep Learning Market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5C4E614-3D6E-4879-AD9E-589A86B244A1}"/>
              </a:ext>
            </a:extLst>
          </p:cNvPr>
          <p:cNvSpPr txBox="1"/>
          <p:nvPr/>
        </p:nvSpPr>
        <p:spPr>
          <a:xfrm>
            <a:off x="1104637" y="5074535"/>
            <a:ext cx="10270834" cy="947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820"/>
              </a:lnSpc>
            </a:pPr>
            <a:r>
              <a:rPr lang="en-US" sz="2400" spc="-5" dirty="0">
                <a:latin typeface="Calibri"/>
                <a:cs typeface="Calibri"/>
              </a:rPr>
              <a:t>[…]Market research report Deep Learning Market </a:t>
            </a:r>
            <a:r>
              <a:rPr lang="en-US" altLang="zh-TW" sz="2400" spc="-5" dirty="0">
                <a:latin typeface="Calibri"/>
                <a:cs typeface="Calibri"/>
              </a:rPr>
              <a:t>[…]</a:t>
            </a:r>
            <a:r>
              <a:rPr lang="en-US" sz="2400" spc="-5" dirty="0">
                <a:latin typeface="Calibri"/>
                <a:cs typeface="Calibri"/>
              </a:rPr>
              <a:t>‘’the deep learning market is expected to be worth USD 1,722.9 Million by 2022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4231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8CCBCFC-65D1-486F-80F3-A5C320C3062D}"/>
              </a:ext>
            </a:extLst>
          </p:cNvPr>
          <p:cNvSpPr txBox="1">
            <a:spLocks/>
          </p:cNvSpPr>
          <p:nvPr/>
        </p:nvSpPr>
        <p:spPr>
          <a:xfrm>
            <a:off x="-437474" y="263697"/>
            <a:ext cx="158355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51821">
              <a:lnSpc>
                <a:spcPts val="6080"/>
              </a:lnSpc>
            </a:pPr>
            <a:r>
              <a:rPr lang="en-US" spc="427" dirty="0">
                <a:solidFill>
                  <a:schemeClr val="tx1"/>
                </a:solidFill>
              </a:rPr>
              <a:t>D</a:t>
            </a:r>
            <a:r>
              <a:rPr lang="en-US" spc="113" dirty="0">
                <a:solidFill>
                  <a:schemeClr val="tx1"/>
                </a:solidFill>
              </a:rPr>
              <a:t>ee</a:t>
            </a:r>
            <a:r>
              <a:rPr lang="en-US" spc="253" dirty="0">
                <a:solidFill>
                  <a:schemeClr val="tx1"/>
                </a:solidFill>
              </a:rPr>
              <a:t>p</a:t>
            </a:r>
            <a:r>
              <a:rPr lang="en-US" spc="-333" dirty="0">
                <a:solidFill>
                  <a:schemeClr val="tx1"/>
                </a:solidFill>
              </a:rPr>
              <a:t> </a:t>
            </a:r>
            <a:r>
              <a:rPr lang="en-US" spc="305" dirty="0">
                <a:solidFill>
                  <a:schemeClr val="tx1"/>
                </a:solidFill>
              </a:rPr>
              <a:t>L</a:t>
            </a:r>
            <a:r>
              <a:rPr lang="en-US" spc="113" dirty="0">
                <a:solidFill>
                  <a:schemeClr val="tx1"/>
                </a:solidFill>
              </a:rPr>
              <a:t>e</a:t>
            </a:r>
            <a:r>
              <a:rPr lang="en-US" spc="-7" dirty="0">
                <a:solidFill>
                  <a:schemeClr val="tx1"/>
                </a:solidFill>
              </a:rPr>
              <a:t>a</a:t>
            </a:r>
            <a:r>
              <a:rPr lang="en-US" spc="-333" dirty="0">
                <a:solidFill>
                  <a:schemeClr val="tx1"/>
                </a:solidFill>
              </a:rPr>
              <a:t>r</a:t>
            </a:r>
            <a:r>
              <a:rPr lang="en-US" spc="40" dirty="0">
                <a:solidFill>
                  <a:schemeClr val="tx1"/>
                </a:solidFill>
              </a:rPr>
              <a:t>n</a:t>
            </a:r>
            <a:r>
              <a:rPr lang="en-US" spc="-120" dirty="0">
                <a:solidFill>
                  <a:schemeClr val="tx1"/>
                </a:solidFill>
              </a:rPr>
              <a:t>i</a:t>
            </a:r>
            <a:r>
              <a:rPr lang="en-US" spc="-293" dirty="0">
                <a:solidFill>
                  <a:schemeClr val="tx1"/>
                </a:solidFill>
              </a:rPr>
              <a:t>n</a:t>
            </a:r>
            <a:r>
              <a:rPr lang="en-US" spc="533" dirty="0">
                <a:solidFill>
                  <a:schemeClr val="tx1"/>
                </a:solidFill>
              </a:rPr>
              <a:t>g</a:t>
            </a:r>
            <a:r>
              <a:rPr lang="en-US" spc="-333" dirty="0">
                <a:solidFill>
                  <a:schemeClr val="tx1"/>
                </a:solidFill>
              </a:rPr>
              <a:t> </a:t>
            </a:r>
            <a:r>
              <a:rPr lang="en-US" spc="-53" dirty="0">
                <a:solidFill>
                  <a:schemeClr val="tx1"/>
                </a:solidFill>
              </a:rPr>
              <a:t>J</a:t>
            </a:r>
            <a:r>
              <a:rPr lang="en-US" spc="193" dirty="0">
                <a:solidFill>
                  <a:schemeClr val="tx1"/>
                </a:solidFill>
              </a:rPr>
              <a:t>o</a:t>
            </a:r>
            <a:r>
              <a:rPr lang="en-US" spc="253" dirty="0">
                <a:solidFill>
                  <a:schemeClr val="tx1"/>
                </a:solidFill>
              </a:rPr>
              <a:t>b</a:t>
            </a:r>
            <a:r>
              <a:rPr lang="en-US" spc="-320" dirty="0">
                <a:solidFill>
                  <a:schemeClr val="tx1"/>
                </a:solidFill>
              </a:rPr>
              <a:t> </a:t>
            </a:r>
            <a:r>
              <a:rPr lang="en-US" spc="260" dirty="0" err="1">
                <a:solidFill>
                  <a:schemeClr val="tx1"/>
                </a:solidFill>
              </a:rPr>
              <a:t>P</a:t>
            </a:r>
            <a:r>
              <a:rPr lang="en-US" spc="113" dirty="0" err="1">
                <a:solidFill>
                  <a:schemeClr val="tx1"/>
                </a:solidFill>
              </a:rPr>
              <a:t>e</a:t>
            </a:r>
            <a:r>
              <a:rPr lang="en-US" spc="13" dirty="0" err="1">
                <a:solidFill>
                  <a:schemeClr val="tx1"/>
                </a:solidFill>
              </a:rPr>
              <a:t>r</a:t>
            </a:r>
            <a:r>
              <a:rPr lang="en-US" spc="-47" dirty="0" err="1">
                <a:solidFill>
                  <a:schemeClr val="tx1"/>
                </a:solidFill>
              </a:rPr>
              <a:t>s</a:t>
            </a:r>
            <a:r>
              <a:rPr lang="en-US" spc="180" dirty="0" err="1">
                <a:solidFill>
                  <a:schemeClr val="tx1"/>
                </a:solidFill>
              </a:rPr>
              <a:t>p</a:t>
            </a:r>
            <a:r>
              <a:rPr lang="en-US" spc="100" dirty="0" err="1">
                <a:solidFill>
                  <a:schemeClr val="tx1"/>
                </a:solidFill>
              </a:rPr>
              <a:t>e</a:t>
            </a:r>
            <a:r>
              <a:rPr lang="en-US" spc="173" dirty="0" err="1">
                <a:solidFill>
                  <a:schemeClr val="tx1"/>
                </a:solidFill>
              </a:rPr>
              <a:t>c</a:t>
            </a:r>
            <a:r>
              <a:rPr lang="en-US" spc="-493" dirty="0" err="1">
                <a:solidFill>
                  <a:schemeClr val="tx1"/>
                </a:solidFill>
              </a:rPr>
              <a:t>t</a:t>
            </a:r>
            <a:r>
              <a:rPr lang="en-US" spc="-493" dirty="0">
                <a:solidFill>
                  <a:schemeClr val="tx1"/>
                </a:solidFill>
              </a:rPr>
              <a:t> </a:t>
            </a:r>
            <a:r>
              <a:rPr lang="en-US" spc="-480" dirty="0" err="1">
                <a:solidFill>
                  <a:schemeClr val="tx1"/>
                </a:solidFill>
              </a:rPr>
              <a:t>i</a:t>
            </a:r>
            <a:r>
              <a:rPr lang="en-US" spc="-480" dirty="0">
                <a:solidFill>
                  <a:schemeClr val="tx1"/>
                </a:solidFill>
              </a:rPr>
              <a:t> </a:t>
            </a:r>
            <a:r>
              <a:rPr lang="en-US" spc="133" dirty="0" err="1">
                <a:solidFill>
                  <a:schemeClr val="tx1"/>
                </a:solidFill>
              </a:rPr>
              <a:t>v</a:t>
            </a:r>
            <a:r>
              <a:rPr lang="en-US" spc="160" dirty="0" err="1">
                <a:solidFill>
                  <a:schemeClr val="tx1"/>
                </a:solidFill>
              </a:rPr>
              <a:t>e</a:t>
            </a:r>
            <a:endParaRPr lang="en-US" spc="160" dirty="0">
              <a:solidFill>
                <a:schemeClr val="tx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B1960D8-324D-4043-B925-FAD73BFA1BE8}"/>
              </a:ext>
            </a:extLst>
          </p:cNvPr>
          <p:cNvSpPr txBox="1"/>
          <p:nvPr/>
        </p:nvSpPr>
        <p:spPr>
          <a:xfrm>
            <a:off x="714587" y="1380312"/>
            <a:ext cx="8102600" cy="4464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121" indent="-457189">
              <a:buFont typeface="Arial"/>
              <a:buChar char="•"/>
              <a:tabLst>
                <a:tab pos="474968" algn="l"/>
              </a:tabLst>
            </a:pPr>
            <a:r>
              <a:rPr sz="3333" spc="120" dirty="0">
                <a:latin typeface="Trebuchet MS"/>
                <a:cs typeface="Trebuchet MS"/>
              </a:rPr>
              <a:t>Ex</a:t>
            </a:r>
            <a:r>
              <a:rPr sz="3333" spc="127" dirty="0">
                <a:latin typeface="Trebuchet MS"/>
                <a:cs typeface="Trebuchet MS"/>
              </a:rPr>
              <a:t>c</a:t>
            </a:r>
            <a:r>
              <a:rPr sz="3333" spc="-60" dirty="0">
                <a:latin typeface="Trebuchet MS"/>
                <a:cs typeface="Trebuchet MS"/>
              </a:rPr>
              <a:t>ellent</a:t>
            </a:r>
            <a:r>
              <a:rPr sz="3333" spc="-120" dirty="0">
                <a:latin typeface="Trebuchet MS"/>
                <a:cs typeface="Trebuchet MS"/>
              </a:rPr>
              <a:t> </a:t>
            </a:r>
            <a:r>
              <a:rPr sz="3333" spc="60" dirty="0">
                <a:latin typeface="Trebuchet MS"/>
                <a:cs typeface="Trebuchet MS"/>
              </a:rPr>
              <a:t>J</a:t>
            </a:r>
            <a:r>
              <a:rPr sz="3333" spc="73" dirty="0">
                <a:latin typeface="Trebuchet MS"/>
                <a:cs typeface="Trebuchet MS"/>
              </a:rPr>
              <a:t>o</a:t>
            </a:r>
            <a:r>
              <a:rPr sz="3333" spc="147" dirty="0">
                <a:latin typeface="Trebuchet MS"/>
                <a:cs typeface="Trebuchet MS"/>
              </a:rPr>
              <a:t>b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93" dirty="0">
                <a:latin typeface="Trebuchet MS"/>
                <a:cs typeface="Trebuchet MS"/>
              </a:rPr>
              <a:t>Persp</a:t>
            </a:r>
            <a:r>
              <a:rPr sz="3333" spc="-47" dirty="0">
                <a:latin typeface="Trebuchet MS"/>
                <a:cs typeface="Trebuchet MS"/>
              </a:rPr>
              <a:t>ectives!</a:t>
            </a:r>
            <a:endParaRPr sz="3333" dirty="0">
              <a:latin typeface="Trebuchet MS"/>
              <a:cs typeface="Trebuchet MS"/>
            </a:endParaRPr>
          </a:p>
          <a:p>
            <a:pPr marL="1008355" lvl="1" indent="-381837">
              <a:spcBef>
                <a:spcPts val="720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13" dirty="0">
                <a:latin typeface="Trebuchet MS"/>
                <a:cs typeface="Trebuchet MS"/>
              </a:rPr>
              <a:t>Automation</a:t>
            </a:r>
            <a:r>
              <a:rPr sz="2933" spc="-100" dirty="0">
                <a:latin typeface="Trebuchet MS"/>
                <a:cs typeface="Trebuchet MS"/>
              </a:rPr>
              <a:t> </a:t>
            </a:r>
            <a:r>
              <a:rPr sz="2933" dirty="0">
                <a:latin typeface="Trebuchet MS"/>
                <a:cs typeface="Trebuchet MS"/>
              </a:rPr>
              <a:t>requires</a:t>
            </a:r>
            <a:r>
              <a:rPr sz="2933" spc="-100" dirty="0">
                <a:latin typeface="Trebuchet MS"/>
                <a:cs typeface="Trebuchet MS"/>
              </a:rPr>
              <a:t> </a:t>
            </a:r>
            <a:r>
              <a:rPr sz="2933" spc="253" dirty="0">
                <a:latin typeface="Trebuchet MS"/>
                <a:cs typeface="Trebuchet MS"/>
              </a:rPr>
              <a:t>ML/D</a:t>
            </a:r>
            <a:r>
              <a:rPr sz="2933" spc="207" dirty="0">
                <a:latin typeface="Trebuchet MS"/>
                <a:cs typeface="Trebuchet MS"/>
              </a:rPr>
              <a:t>L</a:t>
            </a:r>
            <a:r>
              <a:rPr sz="2933" spc="-80" dirty="0">
                <a:latin typeface="Trebuchet MS"/>
                <a:cs typeface="Trebuchet MS"/>
              </a:rPr>
              <a:t> </a:t>
            </a:r>
            <a:r>
              <a:rPr sz="2933" spc="140" dirty="0">
                <a:latin typeface="Trebuchet MS"/>
                <a:cs typeface="Trebuchet MS"/>
              </a:rPr>
              <a:t>-</a:t>
            </a:r>
            <a:r>
              <a:rPr sz="2933" spc="-67" dirty="0">
                <a:latin typeface="Trebuchet MS"/>
                <a:cs typeface="Trebuchet MS"/>
              </a:rPr>
              <a:t>&gt;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73" dirty="0">
                <a:latin typeface="Trebuchet MS"/>
                <a:cs typeface="Trebuchet MS"/>
              </a:rPr>
              <a:t>g</a:t>
            </a:r>
            <a:r>
              <a:rPr sz="2933" spc="60" dirty="0">
                <a:latin typeface="Trebuchet MS"/>
                <a:cs typeface="Trebuchet MS"/>
              </a:rPr>
              <a:t>r</a:t>
            </a:r>
            <a:r>
              <a:rPr sz="2933" spc="13" dirty="0">
                <a:latin typeface="Trebuchet MS"/>
                <a:cs typeface="Trebuchet MS"/>
              </a:rPr>
              <a:t>owt</a:t>
            </a:r>
            <a:r>
              <a:rPr sz="2933" dirty="0">
                <a:latin typeface="Trebuchet MS"/>
                <a:cs typeface="Trebuchet MS"/>
              </a:rPr>
              <a:t>h</a:t>
            </a:r>
            <a:r>
              <a:rPr sz="2933" spc="-400" dirty="0">
                <a:latin typeface="Trebuchet MS"/>
                <a:cs typeface="Trebuchet MS"/>
              </a:rPr>
              <a:t>!</a:t>
            </a:r>
            <a:endParaRPr sz="2933" dirty="0">
              <a:latin typeface="Trebuchet MS"/>
              <a:cs typeface="Trebuchet MS"/>
            </a:endParaRPr>
          </a:p>
          <a:p>
            <a:pPr marL="1008355" lvl="1" indent="-381837">
              <a:spcBef>
                <a:spcPts val="700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113" dirty="0">
                <a:latin typeface="Trebuchet MS"/>
                <a:cs typeface="Trebuchet MS"/>
              </a:rPr>
              <a:t>To</a:t>
            </a:r>
            <a:r>
              <a:rPr sz="2933" spc="100" dirty="0">
                <a:latin typeface="Trebuchet MS"/>
                <a:cs typeface="Trebuchet MS"/>
              </a:rPr>
              <a:t>p</a:t>
            </a:r>
            <a:r>
              <a:rPr sz="2933" spc="140" dirty="0">
                <a:latin typeface="Trebuchet MS"/>
                <a:cs typeface="Trebuchet MS"/>
              </a:rPr>
              <a:t>-</a:t>
            </a:r>
            <a:r>
              <a:rPr sz="2933" spc="-20" dirty="0">
                <a:latin typeface="Trebuchet MS"/>
                <a:cs typeface="Trebuchet MS"/>
              </a:rPr>
              <a:t>no</a:t>
            </a:r>
            <a:r>
              <a:rPr sz="2933" spc="-27" dirty="0">
                <a:latin typeface="Trebuchet MS"/>
                <a:cs typeface="Trebuchet MS"/>
              </a:rPr>
              <a:t>t</a:t>
            </a:r>
            <a:r>
              <a:rPr sz="2933" spc="87" dirty="0">
                <a:latin typeface="Trebuchet MS"/>
                <a:cs typeface="Trebuchet MS"/>
              </a:rPr>
              <a:t>ch</a:t>
            </a:r>
            <a:r>
              <a:rPr sz="2933" spc="-100" dirty="0">
                <a:latin typeface="Trebuchet MS"/>
                <a:cs typeface="Trebuchet MS"/>
              </a:rPr>
              <a:t> </a:t>
            </a:r>
            <a:r>
              <a:rPr sz="2933" spc="120" dirty="0">
                <a:latin typeface="Trebuchet MS"/>
                <a:cs typeface="Trebuchet MS"/>
              </a:rPr>
              <a:t>compa</a:t>
            </a:r>
            <a:r>
              <a:rPr sz="2933" spc="93" dirty="0">
                <a:latin typeface="Trebuchet MS"/>
                <a:cs typeface="Trebuchet MS"/>
              </a:rPr>
              <a:t>n</a:t>
            </a:r>
            <a:r>
              <a:rPr sz="2933" spc="7" dirty="0">
                <a:latin typeface="Trebuchet MS"/>
                <a:cs typeface="Trebuchet MS"/>
              </a:rPr>
              <a:t>ies</a:t>
            </a:r>
            <a:r>
              <a:rPr sz="2933" spc="-93" dirty="0">
                <a:latin typeface="Trebuchet MS"/>
                <a:cs typeface="Trebuchet MS"/>
              </a:rPr>
              <a:t> </a:t>
            </a:r>
            <a:r>
              <a:rPr sz="2933" spc="133" dirty="0">
                <a:latin typeface="Trebuchet MS"/>
                <a:cs typeface="Trebuchet MS"/>
              </a:rPr>
              <a:t>w</a:t>
            </a:r>
            <a:r>
              <a:rPr sz="2933" spc="-180" dirty="0">
                <a:latin typeface="Trebuchet MS"/>
                <a:cs typeface="Trebuchet MS"/>
              </a:rPr>
              <a:t>ill</a:t>
            </a:r>
            <a:r>
              <a:rPr sz="2933" spc="-87" dirty="0">
                <a:latin typeface="Trebuchet MS"/>
                <a:cs typeface="Trebuchet MS"/>
              </a:rPr>
              <a:t> </a:t>
            </a:r>
            <a:r>
              <a:rPr sz="2933" spc="100" dirty="0">
                <a:latin typeface="Trebuchet MS"/>
                <a:cs typeface="Trebuchet MS"/>
              </a:rPr>
              <a:t>g</a:t>
            </a:r>
            <a:r>
              <a:rPr sz="2933" spc="47" dirty="0">
                <a:latin typeface="Trebuchet MS"/>
                <a:cs typeface="Trebuchet MS"/>
              </a:rPr>
              <a:t>l</a:t>
            </a:r>
            <a:r>
              <a:rPr sz="2933" spc="73" dirty="0">
                <a:latin typeface="Trebuchet MS"/>
                <a:cs typeface="Trebuchet MS"/>
              </a:rPr>
              <a:t>a</a:t>
            </a:r>
            <a:r>
              <a:rPr sz="2933" spc="67" dirty="0">
                <a:latin typeface="Trebuchet MS"/>
                <a:cs typeface="Trebuchet MS"/>
              </a:rPr>
              <a:t>d</a:t>
            </a:r>
            <a:r>
              <a:rPr sz="2933" spc="-13" dirty="0">
                <a:latin typeface="Trebuchet MS"/>
                <a:cs typeface="Trebuchet MS"/>
              </a:rPr>
              <a:t>ly</a:t>
            </a:r>
            <a:r>
              <a:rPr sz="2933" spc="-87" dirty="0">
                <a:latin typeface="Trebuchet MS"/>
                <a:cs typeface="Trebuchet MS"/>
              </a:rPr>
              <a:t> </a:t>
            </a:r>
            <a:r>
              <a:rPr sz="2933" spc="-80" dirty="0">
                <a:latin typeface="Trebuchet MS"/>
                <a:cs typeface="Trebuchet MS"/>
              </a:rPr>
              <a:t>hire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120" dirty="0">
                <a:latin typeface="Trebuchet MS"/>
                <a:cs typeface="Trebuchet MS"/>
              </a:rPr>
              <a:t>yo</a:t>
            </a:r>
            <a:r>
              <a:rPr sz="2933" spc="113" dirty="0">
                <a:latin typeface="Trebuchet MS"/>
                <a:cs typeface="Trebuchet MS"/>
              </a:rPr>
              <a:t>u</a:t>
            </a:r>
            <a:r>
              <a:rPr sz="2933" spc="-400" dirty="0">
                <a:latin typeface="Trebuchet MS"/>
                <a:cs typeface="Trebuchet MS"/>
              </a:rPr>
              <a:t>!</a:t>
            </a:r>
            <a:endParaRPr sz="2933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933" dirty="0">
              <a:latin typeface="Times New Roman"/>
              <a:cs typeface="Times New Roman"/>
            </a:endParaRPr>
          </a:p>
          <a:p>
            <a:pPr marL="474121" indent="-457189">
              <a:spcBef>
                <a:spcPts val="2213"/>
              </a:spcBef>
              <a:buFont typeface="Arial"/>
              <a:buChar char="•"/>
              <a:tabLst>
                <a:tab pos="474968" algn="l"/>
              </a:tabLst>
            </a:pPr>
            <a:r>
              <a:rPr sz="3333" spc="553" dirty="0">
                <a:latin typeface="Trebuchet MS"/>
                <a:cs typeface="Trebuchet MS"/>
              </a:rPr>
              <a:t>M</a:t>
            </a:r>
            <a:r>
              <a:rPr sz="3333" spc="67" dirty="0">
                <a:latin typeface="Trebuchet MS"/>
                <a:cs typeface="Trebuchet MS"/>
              </a:rPr>
              <a:t>any</a:t>
            </a:r>
            <a:r>
              <a:rPr sz="3333" spc="-133" dirty="0">
                <a:latin typeface="Trebuchet MS"/>
                <a:cs typeface="Trebuchet MS"/>
              </a:rPr>
              <a:t> </a:t>
            </a:r>
            <a:r>
              <a:rPr sz="3333" spc="-20" dirty="0">
                <a:latin typeface="Trebuchet MS"/>
                <a:cs typeface="Trebuchet MS"/>
              </a:rPr>
              <a:t>industries</a:t>
            </a:r>
            <a:r>
              <a:rPr sz="3333" spc="-160" dirty="0">
                <a:latin typeface="Trebuchet MS"/>
                <a:cs typeface="Trebuchet MS"/>
              </a:rPr>
              <a:t> </a:t>
            </a:r>
            <a:r>
              <a:rPr sz="3333" spc="107" dirty="0">
                <a:latin typeface="Trebuchet MS"/>
                <a:cs typeface="Trebuchet MS"/>
              </a:rPr>
              <a:t>n</a:t>
            </a:r>
            <a:r>
              <a:rPr sz="3333" spc="113" dirty="0">
                <a:latin typeface="Trebuchet MS"/>
                <a:cs typeface="Trebuchet MS"/>
              </a:rPr>
              <a:t>o</a:t>
            </a:r>
            <a:r>
              <a:rPr sz="3333" spc="-260" dirty="0">
                <a:latin typeface="Trebuchet MS"/>
                <a:cs typeface="Trebuchet MS"/>
              </a:rPr>
              <a:t>w:</a:t>
            </a:r>
            <a:endParaRPr sz="3333" dirty="0">
              <a:latin typeface="Trebuchet MS"/>
              <a:cs typeface="Trebuchet MS"/>
            </a:endParaRPr>
          </a:p>
          <a:p>
            <a:pPr marL="1008355" lvl="1" indent="-381837">
              <a:spcBef>
                <a:spcPts val="720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-27" dirty="0">
                <a:latin typeface="Trebuchet MS"/>
                <a:cs typeface="Trebuchet MS"/>
              </a:rPr>
              <a:t>I</a:t>
            </a:r>
            <a:r>
              <a:rPr sz="2933" spc="-80" dirty="0">
                <a:latin typeface="Trebuchet MS"/>
                <a:cs typeface="Trebuchet MS"/>
              </a:rPr>
              <a:t>T</a:t>
            </a:r>
            <a:r>
              <a:rPr sz="2933" spc="140" dirty="0">
                <a:latin typeface="Trebuchet MS"/>
                <a:cs typeface="Trebuchet MS"/>
              </a:rPr>
              <a:t>-</a:t>
            </a:r>
            <a:r>
              <a:rPr sz="2933" spc="93" dirty="0">
                <a:latin typeface="Trebuchet MS"/>
                <a:cs typeface="Trebuchet MS"/>
              </a:rPr>
              <a:t>Companies</a:t>
            </a:r>
            <a:endParaRPr sz="2933" dirty="0">
              <a:latin typeface="Trebuchet MS"/>
              <a:cs typeface="Trebuchet MS"/>
            </a:endParaRPr>
          </a:p>
          <a:p>
            <a:pPr marL="1008355" lvl="1" indent="-381837">
              <a:spcBef>
                <a:spcPts val="700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-13" dirty="0">
                <a:latin typeface="Trebuchet MS"/>
                <a:cs typeface="Trebuchet MS"/>
              </a:rPr>
              <a:t>Cars,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Trebuchet MS"/>
                <a:cs typeface="Trebuchet MS"/>
              </a:rPr>
              <a:t>Logistic,</a:t>
            </a:r>
            <a:r>
              <a:rPr sz="2933" spc="-93" dirty="0">
                <a:latin typeface="Trebuchet MS"/>
                <a:cs typeface="Trebuchet MS"/>
              </a:rPr>
              <a:t> </a:t>
            </a:r>
            <a:r>
              <a:rPr sz="2933" spc="-20" dirty="0">
                <a:latin typeface="Trebuchet MS"/>
                <a:cs typeface="Trebuchet MS"/>
              </a:rPr>
              <a:t>Heal</a:t>
            </a:r>
            <a:r>
              <a:rPr sz="2933" spc="-27" dirty="0">
                <a:latin typeface="Trebuchet MS"/>
                <a:cs typeface="Trebuchet MS"/>
              </a:rPr>
              <a:t>t</a:t>
            </a:r>
            <a:r>
              <a:rPr sz="2933" spc="60" dirty="0">
                <a:latin typeface="Trebuchet MS"/>
                <a:cs typeface="Trebuchet MS"/>
              </a:rPr>
              <a:t>h</a:t>
            </a:r>
            <a:r>
              <a:rPr sz="2933" spc="-93" dirty="0">
                <a:latin typeface="Trebuchet MS"/>
                <a:cs typeface="Trebuchet MS"/>
              </a:rPr>
              <a:t> </a:t>
            </a:r>
            <a:r>
              <a:rPr sz="2933" spc="-33" dirty="0">
                <a:latin typeface="Trebuchet MS"/>
                <a:cs typeface="Trebuchet MS"/>
              </a:rPr>
              <a:t>Care,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-272" dirty="0">
                <a:latin typeface="Trebuchet MS"/>
                <a:cs typeface="Trebuchet MS"/>
              </a:rPr>
              <a:t>etc…</a:t>
            </a:r>
            <a:endParaRPr sz="2933" dirty="0">
              <a:latin typeface="Trebuchet MS"/>
              <a:cs typeface="Trebuchet MS"/>
            </a:endParaRPr>
          </a:p>
          <a:p>
            <a:pPr marL="1008355" lvl="1" indent="-381837">
              <a:spcBef>
                <a:spcPts val="700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480" dirty="0">
                <a:latin typeface="Trebuchet MS"/>
                <a:cs typeface="Trebuchet MS"/>
              </a:rPr>
              <a:t>M</a:t>
            </a:r>
            <a:r>
              <a:rPr sz="2933" spc="47" dirty="0">
                <a:latin typeface="Trebuchet MS"/>
                <a:cs typeface="Trebuchet MS"/>
              </a:rPr>
              <a:t>an</a:t>
            </a:r>
            <a:r>
              <a:rPr sz="2933" spc="27" dirty="0">
                <a:latin typeface="Trebuchet MS"/>
                <a:cs typeface="Trebuchet MS"/>
              </a:rPr>
              <a:t>u</a:t>
            </a:r>
            <a:r>
              <a:rPr sz="2933" spc="-13" dirty="0">
                <a:latin typeface="Trebuchet MS"/>
                <a:cs typeface="Trebuchet MS"/>
              </a:rPr>
              <a:t>fa</a:t>
            </a:r>
            <a:r>
              <a:rPr sz="2933" spc="-33" dirty="0">
                <a:latin typeface="Trebuchet MS"/>
                <a:cs typeface="Trebuchet MS"/>
              </a:rPr>
              <a:t>c</a:t>
            </a:r>
            <a:r>
              <a:rPr sz="2933" spc="-73" dirty="0">
                <a:latin typeface="Trebuchet MS"/>
                <a:cs typeface="Trebuchet MS"/>
              </a:rPr>
              <a:t>t</a:t>
            </a:r>
            <a:r>
              <a:rPr sz="2933" spc="-113" dirty="0">
                <a:latin typeface="Trebuchet MS"/>
                <a:cs typeface="Trebuchet MS"/>
              </a:rPr>
              <a:t>u</a:t>
            </a:r>
            <a:r>
              <a:rPr sz="2933" spc="-27" dirty="0">
                <a:latin typeface="Trebuchet MS"/>
                <a:cs typeface="Trebuchet MS"/>
              </a:rPr>
              <a:t>ring</a:t>
            </a:r>
            <a:r>
              <a:rPr sz="2933" spc="-93" dirty="0">
                <a:latin typeface="Trebuchet MS"/>
                <a:cs typeface="Trebuchet MS"/>
              </a:rPr>
              <a:t> </a:t>
            </a:r>
            <a:r>
              <a:rPr sz="2933" spc="87" dirty="0">
                <a:latin typeface="Trebuchet MS"/>
                <a:cs typeface="Trebuchet MS"/>
              </a:rPr>
              <a:t>/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Trebuchet MS"/>
                <a:cs typeface="Trebuchet MS"/>
              </a:rPr>
              <a:t>Roboti</a:t>
            </a:r>
            <a:r>
              <a:rPr sz="2933" spc="13" dirty="0">
                <a:latin typeface="Trebuchet MS"/>
                <a:cs typeface="Trebuchet MS"/>
              </a:rPr>
              <a:t>c</a:t>
            </a:r>
            <a:r>
              <a:rPr sz="2933" spc="-80" dirty="0">
                <a:latin typeface="Trebuchet MS"/>
                <a:cs typeface="Trebuchet MS"/>
              </a:rPr>
              <a:t>s,</a:t>
            </a:r>
            <a:r>
              <a:rPr sz="2933" spc="-73" dirty="0">
                <a:latin typeface="Trebuchet MS"/>
                <a:cs typeface="Trebuchet MS"/>
              </a:rPr>
              <a:t> </a:t>
            </a:r>
            <a:r>
              <a:rPr sz="2933" spc="-272" dirty="0">
                <a:latin typeface="Trebuchet MS"/>
                <a:cs typeface="Trebuchet MS"/>
              </a:rPr>
              <a:t>etc…</a:t>
            </a:r>
            <a:endParaRPr sz="2933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44490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373428E-C770-4E3F-B860-9CB96F57163C}"/>
              </a:ext>
            </a:extLst>
          </p:cNvPr>
          <p:cNvSpPr txBox="1">
            <a:spLocks/>
          </p:cNvSpPr>
          <p:nvPr/>
        </p:nvSpPr>
        <p:spPr>
          <a:xfrm>
            <a:off x="-1618574" y="290755"/>
            <a:ext cx="158355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127620">
              <a:lnSpc>
                <a:spcPts val="6080"/>
              </a:lnSpc>
            </a:pPr>
            <a:r>
              <a:rPr lang="en-US" spc="407" dirty="0">
                <a:solidFill>
                  <a:schemeClr val="tx1"/>
                </a:solidFill>
                <a:cs typeface="Calibri" panose="020F0502020204030204" pitchFamily="34" charset="0"/>
              </a:rPr>
              <a:t>But Also Challenging</a:t>
            </a:r>
            <a:endParaRPr lang="en-US" spc="-673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5F542FF-F0A0-44CD-9B35-86D8682D6AD1}"/>
              </a:ext>
            </a:extLst>
          </p:cNvPr>
          <p:cNvSpPr txBox="1"/>
          <p:nvPr/>
        </p:nvSpPr>
        <p:spPr>
          <a:xfrm>
            <a:off x="714588" y="1380312"/>
            <a:ext cx="9554633" cy="4464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121" indent="-457189">
              <a:buFont typeface="Arial"/>
              <a:buChar char="•"/>
              <a:tabLst>
                <a:tab pos="474968" algn="l"/>
              </a:tabLst>
            </a:pPr>
            <a:r>
              <a:rPr sz="3333" spc="93" dirty="0">
                <a:latin typeface="Trebuchet MS"/>
                <a:cs typeface="Trebuchet MS"/>
              </a:rPr>
              <a:t>Hi</a:t>
            </a:r>
            <a:r>
              <a:rPr sz="3333" spc="87" dirty="0">
                <a:latin typeface="Trebuchet MS"/>
                <a:cs typeface="Trebuchet MS"/>
              </a:rPr>
              <a:t>g</a:t>
            </a:r>
            <a:r>
              <a:rPr sz="3333" spc="67" dirty="0">
                <a:latin typeface="Trebuchet MS"/>
                <a:cs typeface="Trebuchet MS"/>
              </a:rPr>
              <a:t>h</a:t>
            </a:r>
            <a:r>
              <a:rPr sz="3333" spc="173" dirty="0">
                <a:latin typeface="Trebuchet MS"/>
                <a:cs typeface="Trebuchet MS"/>
              </a:rPr>
              <a:t>-</a:t>
            </a:r>
            <a:r>
              <a:rPr sz="3333" dirty="0">
                <a:latin typeface="Trebuchet MS"/>
                <a:cs typeface="Trebuchet MS"/>
              </a:rPr>
              <a:t>level</a:t>
            </a:r>
            <a:r>
              <a:rPr sz="3333" spc="-113" dirty="0">
                <a:latin typeface="Trebuchet MS"/>
                <a:cs typeface="Trebuchet MS"/>
              </a:rPr>
              <a:t> </a:t>
            </a:r>
            <a:r>
              <a:rPr sz="3333" spc="107" dirty="0">
                <a:latin typeface="Trebuchet MS"/>
                <a:cs typeface="Trebuchet MS"/>
              </a:rPr>
              <a:t>un</a:t>
            </a:r>
            <a:r>
              <a:rPr sz="3333" spc="113" dirty="0">
                <a:latin typeface="Trebuchet MS"/>
                <a:cs typeface="Trebuchet MS"/>
              </a:rPr>
              <a:t>d</a:t>
            </a:r>
            <a:r>
              <a:rPr sz="3333" spc="-20" dirty="0">
                <a:latin typeface="Trebuchet MS"/>
                <a:cs typeface="Trebuchet MS"/>
              </a:rPr>
              <a:t>erstandi</a:t>
            </a:r>
            <a:r>
              <a:rPr sz="3333" spc="-13" dirty="0">
                <a:latin typeface="Trebuchet MS"/>
                <a:cs typeface="Trebuchet MS"/>
              </a:rPr>
              <a:t>n</a:t>
            </a:r>
            <a:r>
              <a:rPr sz="3333" spc="333" dirty="0">
                <a:latin typeface="Trebuchet MS"/>
                <a:cs typeface="Trebuchet MS"/>
              </a:rPr>
              <a:t>g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-40" dirty="0">
                <a:latin typeface="Trebuchet MS"/>
                <a:cs typeface="Trebuchet MS"/>
              </a:rPr>
              <a:t>is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07" dirty="0">
                <a:latin typeface="Trebuchet MS"/>
                <a:cs typeface="Trebuchet MS"/>
              </a:rPr>
              <a:t>n</a:t>
            </a:r>
            <a:r>
              <a:rPr sz="3333" spc="120" dirty="0">
                <a:latin typeface="Trebuchet MS"/>
                <a:cs typeface="Trebuchet MS"/>
              </a:rPr>
              <a:t>o</a:t>
            </a:r>
            <a:r>
              <a:rPr sz="3333" spc="-305" dirty="0">
                <a:latin typeface="Trebuchet MS"/>
                <a:cs typeface="Trebuchet MS"/>
              </a:rPr>
              <a:t>t</a:t>
            </a:r>
            <a:r>
              <a:rPr sz="3333" spc="-152" dirty="0">
                <a:latin typeface="Trebuchet MS"/>
                <a:cs typeface="Trebuchet MS"/>
              </a:rPr>
              <a:t> </a:t>
            </a:r>
            <a:r>
              <a:rPr sz="3333" spc="107" dirty="0">
                <a:latin typeface="Trebuchet MS"/>
                <a:cs typeface="Trebuchet MS"/>
              </a:rPr>
              <a:t>eno</a:t>
            </a:r>
            <a:r>
              <a:rPr sz="3333" spc="113" dirty="0">
                <a:latin typeface="Trebuchet MS"/>
                <a:cs typeface="Trebuchet MS"/>
              </a:rPr>
              <a:t>u</a:t>
            </a:r>
            <a:r>
              <a:rPr sz="3333" spc="207" dirty="0">
                <a:latin typeface="Trebuchet MS"/>
                <a:cs typeface="Trebuchet MS"/>
              </a:rPr>
              <a:t>gh</a:t>
            </a:r>
            <a:endParaRPr sz="3333" dirty="0">
              <a:latin typeface="Trebuchet MS"/>
              <a:cs typeface="Trebuchet MS"/>
            </a:endParaRPr>
          </a:p>
          <a:p>
            <a:pPr marL="1008355" lvl="1" indent="-381837">
              <a:spcBef>
                <a:spcPts val="720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180" dirty="0">
                <a:latin typeface="Trebuchet MS"/>
                <a:cs typeface="Trebuchet MS"/>
              </a:rPr>
              <a:t>Need</a:t>
            </a:r>
            <a:r>
              <a:rPr sz="2933" spc="-107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Trebuchet MS"/>
                <a:cs typeface="Trebuchet MS"/>
              </a:rPr>
              <a:t>pro</a:t>
            </a:r>
            <a:r>
              <a:rPr sz="2933" spc="13" dirty="0">
                <a:latin typeface="Trebuchet MS"/>
                <a:cs typeface="Trebuchet MS"/>
              </a:rPr>
              <a:t>per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dirty="0">
                <a:latin typeface="Trebuchet MS"/>
                <a:cs typeface="Trebuchet MS"/>
              </a:rPr>
              <a:t>theory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87" dirty="0">
                <a:latin typeface="Trebuchet MS"/>
                <a:cs typeface="Trebuchet MS"/>
              </a:rPr>
              <a:t>background</a:t>
            </a:r>
            <a:endParaRPr sz="2933" dirty="0">
              <a:latin typeface="Trebuchet MS"/>
              <a:cs typeface="Trebuchet MS"/>
            </a:endParaRPr>
          </a:p>
          <a:p>
            <a:pPr marL="1008355" lvl="1" indent="-381837">
              <a:spcBef>
                <a:spcPts val="700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180" dirty="0">
                <a:latin typeface="Trebuchet MS"/>
                <a:cs typeface="Trebuchet MS"/>
              </a:rPr>
              <a:t>Need</a:t>
            </a:r>
            <a:r>
              <a:rPr sz="2933" spc="-120" dirty="0">
                <a:latin typeface="Trebuchet MS"/>
                <a:cs typeface="Trebuchet MS"/>
              </a:rPr>
              <a:t> </a:t>
            </a:r>
            <a:r>
              <a:rPr sz="2933" spc="27" dirty="0">
                <a:latin typeface="Trebuchet MS"/>
                <a:cs typeface="Trebuchet MS"/>
              </a:rPr>
              <a:t>proper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-40" dirty="0">
                <a:latin typeface="Trebuchet MS"/>
                <a:cs typeface="Trebuchet MS"/>
              </a:rPr>
              <a:t>practic</a:t>
            </a:r>
            <a:r>
              <a:rPr sz="2933" spc="-60" dirty="0">
                <a:latin typeface="Trebuchet MS"/>
                <a:cs typeface="Trebuchet MS"/>
              </a:rPr>
              <a:t>a</a:t>
            </a:r>
            <a:r>
              <a:rPr sz="2933" spc="-140" dirty="0">
                <a:latin typeface="Trebuchet MS"/>
                <a:cs typeface="Trebuchet MS"/>
              </a:rPr>
              <a:t>l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-47" dirty="0">
                <a:latin typeface="Trebuchet MS"/>
                <a:cs typeface="Trebuchet MS"/>
              </a:rPr>
              <a:t>ski</a:t>
            </a:r>
            <a:r>
              <a:rPr sz="2933" spc="-60" dirty="0">
                <a:latin typeface="Trebuchet MS"/>
                <a:cs typeface="Trebuchet MS"/>
              </a:rPr>
              <a:t>l</a:t>
            </a:r>
            <a:r>
              <a:rPr sz="2933" spc="20" dirty="0">
                <a:latin typeface="Trebuchet MS"/>
                <a:cs typeface="Trebuchet MS"/>
              </a:rPr>
              <a:t>ls</a:t>
            </a:r>
            <a:r>
              <a:rPr sz="2933" spc="7" dirty="0">
                <a:latin typeface="Trebuchet MS"/>
                <a:cs typeface="Trebuchet MS"/>
              </a:rPr>
              <a:t>ets</a:t>
            </a:r>
            <a:endParaRPr sz="2933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933" dirty="0">
              <a:latin typeface="Times New Roman"/>
              <a:cs typeface="Times New Roman"/>
            </a:endParaRPr>
          </a:p>
          <a:p>
            <a:pPr marL="474121" indent="-457189">
              <a:spcBef>
                <a:spcPts val="2213"/>
              </a:spcBef>
              <a:buFont typeface="Arial"/>
              <a:buChar char="•"/>
              <a:tabLst>
                <a:tab pos="474968" algn="l"/>
              </a:tabLst>
            </a:pPr>
            <a:r>
              <a:rPr sz="3333" spc="152" dirty="0">
                <a:latin typeface="Trebuchet MS"/>
                <a:cs typeface="Trebuchet MS"/>
              </a:rPr>
              <a:t>C</a:t>
            </a:r>
            <a:r>
              <a:rPr sz="3333" spc="127" dirty="0">
                <a:latin typeface="Trebuchet MS"/>
                <a:cs typeface="Trebuchet MS"/>
              </a:rPr>
              <a:t>a</a:t>
            </a:r>
            <a:r>
              <a:rPr sz="3333" spc="67" dirty="0">
                <a:latin typeface="Trebuchet MS"/>
                <a:cs typeface="Trebuchet MS"/>
              </a:rPr>
              <a:t>n</a:t>
            </a:r>
            <a:r>
              <a:rPr sz="3333" spc="-127" dirty="0">
                <a:latin typeface="Trebuchet MS"/>
                <a:cs typeface="Trebuchet MS"/>
              </a:rPr>
              <a:t> </a:t>
            </a:r>
            <a:r>
              <a:rPr sz="3333" spc="127" dirty="0">
                <a:latin typeface="Trebuchet MS"/>
                <a:cs typeface="Trebuchet MS"/>
              </a:rPr>
              <a:t>be</a:t>
            </a:r>
            <a:r>
              <a:rPr sz="3333" spc="-147" dirty="0">
                <a:latin typeface="Trebuchet MS"/>
                <a:cs typeface="Trebuchet MS"/>
              </a:rPr>
              <a:t> </a:t>
            </a:r>
            <a:r>
              <a:rPr sz="3333" spc="147" dirty="0">
                <a:latin typeface="Trebuchet MS"/>
                <a:cs typeface="Trebuchet MS"/>
              </a:rPr>
              <a:t>c</a:t>
            </a:r>
            <a:r>
              <a:rPr sz="3333" spc="167" dirty="0">
                <a:latin typeface="Trebuchet MS"/>
                <a:cs typeface="Trebuchet MS"/>
              </a:rPr>
              <a:t>o</a:t>
            </a:r>
            <a:r>
              <a:rPr sz="3333" spc="233" dirty="0">
                <a:latin typeface="Trebuchet MS"/>
                <a:cs typeface="Trebuchet MS"/>
              </a:rPr>
              <a:t>m</a:t>
            </a:r>
            <a:r>
              <a:rPr sz="3333" spc="127" dirty="0">
                <a:latin typeface="Trebuchet MS"/>
                <a:cs typeface="Trebuchet MS"/>
              </a:rPr>
              <a:t>p</a:t>
            </a:r>
            <a:r>
              <a:rPr sz="3333" spc="113" dirty="0">
                <a:latin typeface="Trebuchet MS"/>
                <a:cs typeface="Trebuchet MS"/>
              </a:rPr>
              <a:t>e</a:t>
            </a:r>
            <a:r>
              <a:rPr sz="3333" spc="-213" dirty="0">
                <a:latin typeface="Trebuchet MS"/>
                <a:cs typeface="Trebuchet MS"/>
              </a:rPr>
              <a:t>titive!</a:t>
            </a:r>
            <a:endParaRPr sz="3333" dirty="0">
              <a:latin typeface="Trebuchet MS"/>
              <a:cs typeface="Trebuchet MS"/>
            </a:endParaRPr>
          </a:p>
          <a:p>
            <a:pPr marL="1008355" lvl="1" indent="-381837">
              <a:spcBef>
                <a:spcPts val="720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193" dirty="0">
                <a:latin typeface="Trebuchet MS"/>
                <a:cs typeface="Trebuchet MS"/>
              </a:rPr>
              <a:t>Ma</a:t>
            </a:r>
            <a:r>
              <a:rPr sz="2933" spc="160" dirty="0">
                <a:latin typeface="Trebuchet MS"/>
                <a:cs typeface="Trebuchet MS"/>
              </a:rPr>
              <a:t>n</a:t>
            </a:r>
            <a:r>
              <a:rPr sz="2933" spc="113" dirty="0">
                <a:latin typeface="Trebuchet MS"/>
                <a:cs typeface="Trebuchet MS"/>
              </a:rPr>
              <a:t>y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187" dirty="0">
                <a:latin typeface="Trebuchet MS"/>
                <a:cs typeface="Trebuchet MS"/>
              </a:rPr>
              <a:t>good</a:t>
            </a:r>
            <a:r>
              <a:rPr sz="2933" spc="-87" dirty="0">
                <a:latin typeface="Trebuchet MS"/>
                <a:cs typeface="Trebuchet MS"/>
              </a:rPr>
              <a:t> </a:t>
            </a:r>
            <a:r>
              <a:rPr sz="2933" spc="73" dirty="0">
                <a:latin typeface="Trebuchet MS"/>
                <a:cs typeface="Trebuchet MS"/>
              </a:rPr>
              <a:t>people</a:t>
            </a:r>
            <a:endParaRPr sz="2933" dirty="0">
              <a:latin typeface="Trebuchet MS"/>
              <a:cs typeface="Trebuchet MS"/>
            </a:endParaRPr>
          </a:p>
          <a:p>
            <a:pPr marL="1008355" lvl="1" indent="-381837">
              <a:spcBef>
                <a:spcPts val="720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167" dirty="0">
                <a:latin typeface="Trebuchet MS"/>
                <a:cs typeface="Trebuchet MS"/>
              </a:rPr>
              <a:t>Dow</a:t>
            </a:r>
            <a:r>
              <a:rPr sz="2933" spc="127" dirty="0">
                <a:latin typeface="Trebuchet MS"/>
                <a:cs typeface="Trebuchet MS"/>
              </a:rPr>
              <a:t>n</a:t>
            </a:r>
            <a:r>
              <a:rPr sz="2933" spc="33" dirty="0">
                <a:latin typeface="Trebuchet MS"/>
                <a:cs typeface="Trebuchet MS"/>
              </a:rPr>
              <a:t>load</a:t>
            </a:r>
            <a:r>
              <a:rPr sz="2933" spc="20" dirty="0">
                <a:latin typeface="Trebuchet MS"/>
                <a:cs typeface="Trebuchet MS"/>
              </a:rPr>
              <a:t>ing</a:t>
            </a:r>
            <a:r>
              <a:rPr sz="2933" spc="-67" dirty="0">
                <a:latin typeface="Trebuchet MS"/>
                <a:cs typeface="Trebuchet MS"/>
              </a:rPr>
              <a:t> </a:t>
            </a:r>
            <a:r>
              <a:rPr sz="2933" spc="-13" dirty="0">
                <a:latin typeface="Trebuchet MS"/>
                <a:cs typeface="Trebuchet MS"/>
              </a:rPr>
              <a:t>scripts</a:t>
            </a:r>
            <a:r>
              <a:rPr sz="2933" spc="-87" dirty="0">
                <a:latin typeface="Trebuchet MS"/>
                <a:cs typeface="Trebuchet MS"/>
              </a:rPr>
              <a:t> </a:t>
            </a:r>
            <a:r>
              <a:rPr sz="2933" spc="73" dirty="0">
                <a:latin typeface="Trebuchet MS"/>
                <a:cs typeface="Trebuchet MS"/>
              </a:rPr>
              <a:t>/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-47" dirty="0">
                <a:latin typeface="Trebuchet MS"/>
                <a:cs typeface="Trebuchet MS"/>
              </a:rPr>
              <a:t>runn</a:t>
            </a:r>
            <a:r>
              <a:rPr sz="2933" spc="-40" dirty="0">
                <a:latin typeface="Trebuchet MS"/>
                <a:cs typeface="Trebuchet MS"/>
              </a:rPr>
              <a:t>i</a:t>
            </a:r>
            <a:r>
              <a:rPr sz="2933" spc="180" dirty="0">
                <a:latin typeface="Trebuchet MS"/>
                <a:cs typeface="Trebuchet MS"/>
              </a:rPr>
              <a:t>ng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spc="120" dirty="0">
                <a:latin typeface="Trebuchet MS"/>
                <a:cs typeface="Trebuchet MS"/>
              </a:rPr>
              <a:t>code</a:t>
            </a:r>
            <a:r>
              <a:rPr sz="2933" spc="-127" dirty="0">
                <a:latin typeface="Trebuchet MS"/>
                <a:cs typeface="Trebuchet MS"/>
              </a:rPr>
              <a:t> </a:t>
            </a:r>
            <a:r>
              <a:rPr sz="2933" spc="-33" dirty="0">
                <a:latin typeface="Trebuchet MS"/>
                <a:cs typeface="Trebuchet MS"/>
              </a:rPr>
              <a:t>not</a:t>
            </a:r>
            <a:r>
              <a:rPr sz="2933" spc="-107" dirty="0">
                <a:latin typeface="Trebuchet MS"/>
                <a:cs typeface="Trebuchet MS"/>
              </a:rPr>
              <a:t> </a:t>
            </a:r>
            <a:r>
              <a:rPr sz="2933" spc="120" dirty="0">
                <a:latin typeface="Trebuchet MS"/>
                <a:cs typeface="Trebuchet MS"/>
              </a:rPr>
              <a:t>enough</a:t>
            </a:r>
            <a:r>
              <a:rPr sz="2933" spc="-80" dirty="0">
                <a:latin typeface="Trebuchet MS"/>
                <a:cs typeface="Trebuchet MS"/>
              </a:rPr>
              <a:t> </a:t>
            </a:r>
            <a:r>
              <a:rPr sz="2933" spc="-27" dirty="0">
                <a:latin typeface="Wingdings"/>
                <a:cs typeface="Wingdings"/>
              </a:rPr>
              <a:t></a:t>
            </a:r>
            <a:endParaRPr sz="2933" dirty="0">
              <a:latin typeface="Wingdings"/>
              <a:cs typeface="Wingdings"/>
            </a:endParaRPr>
          </a:p>
          <a:p>
            <a:pPr marL="1008355" lvl="1" indent="-381837">
              <a:spcBef>
                <a:spcPts val="687"/>
              </a:spcBef>
              <a:buFont typeface="Arial"/>
              <a:buChar char="–"/>
              <a:tabLst>
                <a:tab pos="1009201" algn="l"/>
              </a:tabLst>
            </a:pPr>
            <a:r>
              <a:rPr sz="2933" spc="147" dirty="0">
                <a:latin typeface="Trebuchet MS"/>
                <a:cs typeface="Trebuchet MS"/>
              </a:rPr>
              <a:t>De</a:t>
            </a:r>
            <a:r>
              <a:rPr sz="2933" spc="127" dirty="0">
                <a:latin typeface="Trebuchet MS"/>
                <a:cs typeface="Trebuchet MS"/>
              </a:rPr>
              <a:t>e</a:t>
            </a:r>
            <a:r>
              <a:rPr sz="2933" spc="13" dirty="0">
                <a:latin typeface="Trebuchet MS"/>
                <a:cs typeface="Trebuchet MS"/>
              </a:rPr>
              <a:t>per</a:t>
            </a:r>
            <a:r>
              <a:rPr sz="2933" spc="-107" dirty="0">
                <a:latin typeface="Trebuchet MS"/>
                <a:cs typeface="Trebuchet MS"/>
              </a:rPr>
              <a:t> </a:t>
            </a:r>
            <a:r>
              <a:rPr sz="2933" spc="80" dirty="0">
                <a:latin typeface="Trebuchet MS"/>
                <a:cs typeface="Trebuchet MS"/>
              </a:rPr>
              <a:t>u</a:t>
            </a:r>
            <a:r>
              <a:rPr sz="2933" spc="60" dirty="0">
                <a:latin typeface="Trebuchet MS"/>
                <a:cs typeface="Trebuchet MS"/>
              </a:rPr>
              <a:t>n</a:t>
            </a:r>
            <a:r>
              <a:rPr sz="2933" spc="133" dirty="0">
                <a:latin typeface="Trebuchet MS"/>
                <a:cs typeface="Trebuchet MS"/>
              </a:rPr>
              <a:t>d</a:t>
            </a:r>
            <a:r>
              <a:rPr sz="2933" spc="-13" dirty="0">
                <a:latin typeface="Trebuchet MS"/>
                <a:cs typeface="Trebuchet MS"/>
              </a:rPr>
              <a:t>ersta</a:t>
            </a:r>
            <a:r>
              <a:rPr sz="2933" spc="-33" dirty="0">
                <a:latin typeface="Trebuchet MS"/>
                <a:cs typeface="Trebuchet MS"/>
              </a:rPr>
              <a:t>n</a:t>
            </a:r>
            <a:r>
              <a:rPr sz="2933" spc="133" dirty="0">
                <a:latin typeface="Trebuchet MS"/>
                <a:cs typeface="Trebuchet MS"/>
              </a:rPr>
              <a:t>d</a:t>
            </a:r>
            <a:r>
              <a:rPr sz="2933" spc="33" dirty="0">
                <a:latin typeface="Trebuchet MS"/>
                <a:cs typeface="Trebuchet MS"/>
              </a:rPr>
              <a:t>ing</a:t>
            </a:r>
            <a:r>
              <a:rPr sz="2933" spc="-87" dirty="0">
                <a:latin typeface="Trebuchet MS"/>
                <a:cs typeface="Trebuchet MS"/>
              </a:rPr>
              <a:t> </a:t>
            </a:r>
            <a:r>
              <a:rPr sz="2933" spc="-107" dirty="0">
                <a:latin typeface="Trebuchet MS"/>
                <a:cs typeface="Trebuchet MS"/>
              </a:rPr>
              <a:t>oft</a:t>
            </a:r>
            <a:r>
              <a:rPr sz="2933" spc="80" dirty="0">
                <a:latin typeface="Trebuchet MS"/>
                <a:cs typeface="Trebuchet MS"/>
              </a:rPr>
              <a:t>en</a:t>
            </a:r>
            <a:r>
              <a:rPr sz="2933" spc="-113" dirty="0">
                <a:latin typeface="Trebuchet MS"/>
                <a:cs typeface="Trebuchet MS"/>
              </a:rPr>
              <a:t> </a:t>
            </a:r>
            <a:r>
              <a:rPr sz="2933" dirty="0">
                <a:latin typeface="Trebuchet MS"/>
                <a:cs typeface="Trebuchet MS"/>
              </a:rPr>
              <a:t>requires</a:t>
            </a:r>
            <a:r>
              <a:rPr sz="2933" spc="-107" dirty="0">
                <a:latin typeface="Trebuchet MS"/>
                <a:cs typeface="Trebuchet MS"/>
              </a:rPr>
              <a:t> </a:t>
            </a:r>
            <a:r>
              <a:rPr sz="2933" spc="167" dirty="0">
                <a:latin typeface="Trebuchet MS"/>
                <a:cs typeface="Trebuchet MS"/>
              </a:rPr>
              <a:t>P</a:t>
            </a:r>
            <a:r>
              <a:rPr sz="2933" spc="160" dirty="0">
                <a:latin typeface="Trebuchet MS"/>
                <a:cs typeface="Trebuchet MS"/>
              </a:rPr>
              <a:t>h</a:t>
            </a:r>
            <a:r>
              <a:rPr sz="2933" spc="152" dirty="0">
                <a:latin typeface="Trebuchet MS"/>
                <a:cs typeface="Trebuchet MS"/>
              </a:rPr>
              <a:t>D</a:t>
            </a:r>
            <a:r>
              <a:rPr sz="2933" spc="200" dirty="0">
                <a:latin typeface="Trebuchet MS"/>
                <a:cs typeface="Trebuchet MS"/>
              </a:rPr>
              <a:t>s</a:t>
            </a:r>
            <a:endParaRPr sz="2933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67424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AE9D95F-AD84-4515-ABC5-1788E0E7D49C}"/>
              </a:ext>
            </a:extLst>
          </p:cNvPr>
          <p:cNvSpPr txBox="1">
            <a:spLocks/>
          </p:cNvSpPr>
          <p:nvPr/>
        </p:nvSpPr>
        <p:spPr>
          <a:xfrm>
            <a:off x="-1408126" y="282925"/>
            <a:ext cx="15835548" cy="633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69297"/>
            <a:r>
              <a:rPr lang="en-US" altLang="zh-TW" spc="433" dirty="0">
                <a:cs typeface="Calibri" panose="020F0502020204030204" pitchFamily="34" charset="0"/>
              </a:rPr>
              <a:t>Deep Learning Memes</a:t>
            </a:r>
            <a:endParaRPr lang="en-US" spc="347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7498039-7858-4C1D-93B2-FC5AC1CB2093}"/>
              </a:ext>
            </a:extLst>
          </p:cNvPr>
          <p:cNvSpPr/>
          <p:nvPr/>
        </p:nvSpPr>
        <p:spPr>
          <a:xfrm>
            <a:off x="1647914" y="995537"/>
            <a:ext cx="8050784" cy="526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96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F7B542B-8477-477A-AD03-9B5446D3C3D2}"/>
              </a:ext>
            </a:extLst>
          </p:cNvPr>
          <p:cNvSpPr txBox="1">
            <a:spLocks/>
          </p:cNvSpPr>
          <p:nvPr/>
        </p:nvSpPr>
        <p:spPr>
          <a:xfrm>
            <a:off x="-1594654" y="304444"/>
            <a:ext cx="15381308" cy="633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69297"/>
            <a:r>
              <a:rPr lang="en-US" spc="433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Deep Learning Memes</a:t>
            </a:r>
            <a:endParaRPr lang="en-US" spc="347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386FEA0-0B42-47D8-B5DC-9C1B6C30E4CE}"/>
              </a:ext>
            </a:extLst>
          </p:cNvPr>
          <p:cNvSpPr/>
          <p:nvPr/>
        </p:nvSpPr>
        <p:spPr>
          <a:xfrm>
            <a:off x="3594607" y="1341119"/>
            <a:ext cx="4859280" cy="489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806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4934E3A-FA45-47F0-8C7B-FBFBCF42CF51}"/>
              </a:ext>
            </a:extLst>
          </p:cNvPr>
          <p:cNvSpPr txBox="1"/>
          <p:nvPr/>
        </p:nvSpPr>
        <p:spPr>
          <a:xfrm>
            <a:off x="916939" y="2238136"/>
            <a:ext cx="77577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8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28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sz="2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2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f</a:t>
            </a:r>
            <a:r>
              <a:rPr sz="28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sz="2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28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sz="28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28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sz="28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sz="28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o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f</a:t>
            </a:r>
            <a:r>
              <a:rPr sz="28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8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sz="28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8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pu</a:t>
            </a:r>
            <a:r>
              <a:rPr sz="28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28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8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28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sz="2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28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8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8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nd</a:t>
            </a:r>
            <a:r>
              <a:rPr sz="28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8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8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ee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8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sz="28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8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8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ng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9176D2C-F8D7-46D5-9F67-DA86CB00D6D4}"/>
              </a:ext>
            </a:extLst>
          </p:cNvPr>
          <p:cNvSpPr txBox="1">
            <a:spLocks/>
          </p:cNvSpPr>
          <p:nvPr/>
        </p:nvSpPr>
        <p:spPr>
          <a:xfrm>
            <a:off x="-1923912" y="212534"/>
            <a:ext cx="158355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90639">
              <a:lnSpc>
                <a:spcPts val="6080"/>
              </a:lnSpc>
            </a:pPr>
            <a:r>
              <a:rPr lang="en-US" spc="333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952120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74CCBD8-13B3-4F15-B306-4F16295B0C5A}"/>
              </a:ext>
            </a:extLst>
          </p:cNvPr>
          <p:cNvSpPr txBox="1">
            <a:spLocks/>
          </p:cNvSpPr>
          <p:nvPr/>
        </p:nvSpPr>
        <p:spPr>
          <a:xfrm>
            <a:off x="-2294849" y="169402"/>
            <a:ext cx="158355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90639">
              <a:lnSpc>
                <a:spcPts val="6080"/>
              </a:lnSpc>
            </a:pPr>
            <a:r>
              <a:rPr lang="en-US" spc="333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Hubel and Wiesel</a:t>
            </a:r>
            <a:endParaRPr lang="en-US" spc="-24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AB10D2A-C3C4-4194-98CF-584E091A4072}"/>
              </a:ext>
            </a:extLst>
          </p:cNvPr>
          <p:cNvSpPr txBox="1"/>
          <p:nvPr/>
        </p:nvSpPr>
        <p:spPr>
          <a:xfrm>
            <a:off x="390737" y="1295400"/>
            <a:ext cx="6333913" cy="4042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121" marR="80431" indent="-457189">
              <a:buFont typeface="Arial"/>
              <a:buChar char="•"/>
              <a:tabLst>
                <a:tab pos="474968" algn="l"/>
              </a:tabLst>
            </a:pPr>
            <a:r>
              <a:rPr sz="2800" spc="33" dirty="0">
                <a:cs typeface="Arial" panose="020B0604020202020204" pitchFamily="34" charset="0"/>
              </a:rPr>
              <a:t>Dav</a:t>
            </a:r>
            <a:r>
              <a:rPr sz="2800" dirty="0">
                <a:cs typeface="Arial" panose="020B0604020202020204" pitchFamily="34" charset="0"/>
              </a:rPr>
              <a:t>i</a:t>
            </a:r>
            <a:r>
              <a:rPr sz="2800" spc="160" dirty="0">
                <a:cs typeface="Arial" panose="020B0604020202020204" pitchFamily="34" charset="0"/>
              </a:rPr>
              <a:t>d</a:t>
            </a:r>
            <a:r>
              <a:rPr sz="2800" spc="-100" dirty="0">
                <a:cs typeface="Arial" panose="020B0604020202020204" pitchFamily="34" charset="0"/>
              </a:rPr>
              <a:t> </a:t>
            </a:r>
            <a:r>
              <a:rPr sz="2800" spc="80" dirty="0">
                <a:cs typeface="Arial" panose="020B0604020202020204" pitchFamily="34" charset="0"/>
              </a:rPr>
              <a:t>Hubel</a:t>
            </a:r>
            <a:r>
              <a:rPr sz="2800" spc="-113" dirty="0">
                <a:cs typeface="Arial" panose="020B0604020202020204" pitchFamily="34" charset="0"/>
              </a:rPr>
              <a:t> </a:t>
            </a:r>
            <a:r>
              <a:rPr sz="2800" spc="67" dirty="0">
                <a:cs typeface="Arial" panose="020B0604020202020204" pitchFamily="34" charset="0"/>
              </a:rPr>
              <a:t>and</a:t>
            </a:r>
            <a:r>
              <a:rPr sz="2800" spc="-120" dirty="0">
                <a:cs typeface="Arial" panose="020B0604020202020204" pitchFamily="34" charset="0"/>
              </a:rPr>
              <a:t> </a:t>
            </a:r>
            <a:r>
              <a:rPr sz="2800" spc="107" dirty="0">
                <a:cs typeface="Arial" panose="020B0604020202020204" pitchFamily="34" charset="0"/>
              </a:rPr>
              <a:t>To</a:t>
            </a:r>
            <a:r>
              <a:rPr sz="2800" spc="-93" dirty="0">
                <a:cs typeface="Arial" panose="020B0604020202020204" pitchFamily="34" charset="0"/>
              </a:rPr>
              <a:t>rs</a:t>
            </a:r>
            <a:r>
              <a:rPr sz="2800" spc="-107" dirty="0">
                <a:cs typeface="Arial" panose="020B0604020202020204" pitchFamily="34" charset="0"/>
              </a:rPr>
              <a:t>t</a:t>
            </a:r>
            <a:r>
              <a:rPr sz="2800" spc="87" dirty="0">
                <a:cs typeface="Arial" panose="020B0604020202020204" pitchFamily="34" charset="0"/>
              </a:rPr>
              <a:t>en</a:t>
            </a:r>
            <a:r>
              <a:rPr sz="2800" spc="-147" dirty="0">
                <a:cs typeface="Arial" panose="020B0604020202020204" pitchFamily="34" charset="0"/>
              </a:rPr>
              <a:t> </a:t>
            </a:r>
            <a:r>
              <a:rPr sz="2800" spc="93" dirty="0">
                <a:cs typeface="Arial" panose="020B0604020202020204" pitchFamily="34" charset="0"/>
              </a:rPr>
              <a:t>Wiesel</a:t>
            </a:r>
            <a:r>
              <a:rPr sz="2800" spc="53" dirty="0">
                <a:cs typeface="Arial" panose="020B0604020202020204" pitchFamily="34" charset="0"/>
              </a:rPr>
              <a:t> </a:t>
            </a:r>
            <a:r>
              <a:rPr sz="2800" spc="33" dirty="0">
                <a:cs typeface="Arial" panose="020B0604020202020204" pitchFamily="34" charset="0"/>
              </a:rPr>
              <a:t>were</a:t>
            </a:r>
            <a:r>
              <a:rPr sz="2800" spc="-140" dirty="0">
                <a:cs typeface="Arial" panose="020B0604020202020204" pitchFamily="34" charset="0"/>
              </a:rPr>
              <a:t> </a:t>
            </a:r>
            <a:r>
              <a:rPr sz="2800" spc="13" dirty="0">
                <a:cs typeface="Arial" panose="020B0604020202020204" pitchFamily="34" charset="0"/>
              </a:rPr>
              <a:t>neurobiologis</a:t>
            </a:r>
            <a:r>
              <a:rPr sz="2800" spc="-13" dirty="0">
                <a:cs typeface="Arial" panose="020B0604020202020204" pitchFamily="34" charset="0"/>
              </a:rPr>
              <a:t>t</a:t>
            </a:r>
            <a:r>
              <a:rPr sz="2800" spc="220" dirty="0">
                <a:cs typeface="Arial" panose="020B0604020202020204" pitchFamily="34" charset="0"/>
              </a:rPr>
              <a:t>s</a:t>
            </a:r>
            <a:r>
              <a:rPr sz="2800" spc="-87" dirty="0">
                <a:cs typeface="Arial" panose="020B0604020202020204" pitchFamily="34" charset="0"/>
              </a:rPr>
              <a:t> </a:t>
            </a:r>
            <a:r>
              <a:rPr sz="2800" dirty="0">
                <a:cs typeface="Arial" panose="020B0604020202020204" pitchFamily="34" charset="0"/>
              </a:rPr>
              <a:t>from</a:t>
            </a:r>
            <a:r>
              <a:rPr sz="2800" spc="-140" dirty="0">
                <a:cs typeface="Arial" panose="020B0604020202020204" pitchFamily="34" charset="0"/>
              </a:rPr>
              <a:t> </a:t>
            </a:r>
            <a:r>
              <a:rPr sz="2800" spc="253" dirty="0">
                <a:cs typeface="Arial" panose="020B0604020202020204" pitchFamily="34" charset="0"/>
              </a:rPr>
              <a:t>H</a:t>
            </a:r>
            <a:r>
              <a:rPr sz="2800" spc="-20" dirty="0">
                <a:cs typeface="Arial" panose="020B0604020202020204" pitchFamily="34" charset="0"/>
              </a:rPr>
              <a:t>arvard</a:t>
            </a:r>
            <a:r>
              <a:rPr sz="2800" spc="-13" dirty="0">
                <a:cs typeface="Arial" panose="020B0604020202020204" pitchFamily="34" charset="0"/>
              </a:rPr>
              <a:t> </a:t>
            </a:r>
            <a:r>
              <a:rPr sz="2800" spc="152" dirty="0">
                <a:cs typeface="Arial" panose="020B0604020202020204" pitchFamily="34" charset="0"/>
              </a:rPr>
              <a:t>Med</a:t>
            </a:r>
            <a:r>
              <a:rPr sz="2800" spc="53" dirty="0">
                <a:cs typeface="Arial" panose="020B0604020202020204" pitchFamily="34" charset="0"/>
              </a:rPr>
              <a:t>i</a:t>
            </a:r>
            <a:r>
              <a:rPr sz="2800" dirty="0">
                <a:cs typeface="Arial" panose="020B0604020202020204" pitchFamily="34" charset="0"/>
              </a:rPr>
              <a:t>cal</a:t>
            </a:r>
            <a:r>
              <a:rPr sz="2800" spc="-127" dirty="0">
                <a:cs typeface="Arial" panose="020B0604020202020204" pitchFamily="34" charset="0"/>
              </a:rPr>
              <a:t> </a:t>
            </a:r>
            <a:r>
              <a:rPr sz="2800" spc="120" dirty="0">
                <a:cs typeface="Arial" panose="020B0604020202020204" pitchFamily="34" charset="0"/>
              </a:rPr>
              <a:t>School</a:t>
            </a:r>
            <a:endParaRPr sz="2800" dirty="0">
              <a:cs typeface="Arial" panose="020B0604020202020204" pitchFamily="34" charset="0"/>
            </a:endParaRPr>
          </a:p>
          <a:p>
            <a:pPr>
              <a:spcBef>
                <a:spcPts val="12"/>
              </a:spcBef>
              <a:buFont typeface="Arial"/>
              <a:buChar char="•"/>
            </a:pPr>
            <a:endParaRPr sz="4400" dirty="0">
              <a:cs typeface="Arial" panose="020B0604020202020204" pitchFamily="34" charset="0"/>
            </a:endParaRPr>
          </a:p>
          <a:p>
            <a:pPr marL="474121" marR="6773" indent="-457189">
              <a:buFont typeface="Arial"/>
              <a:buChar char="•"/>
              <a:tabLst>
                <a:tab pos="474968" algn="l"/>
              </a:tabLst>
            </a:pPr>
            <a:r>
              <a:rPr sz="2800" spc="27" dirty="0">
                <a:cs typeface="Arial" panose="020B0604020202020204" pitchFamily="34" charset="0"/>
              </a:rPr>
              <a:t>Experi</a:t>
            </a:r>
            <a:r>
              <a:rPr sz="2800" spc="33" dirty="0">
                <a:cs typeface="Arial" panose="020B0604020202020204" pitchFamily="34" charset="0"/>
              </a:rPr>
              <a:t>m</a:t>
            </a:r>
            <a:r>
              <a:rPr sz="2800" spc="-53" dirty="0">
                <a:cs typeface="Arial" panose="020B0604020202020204" pitchFamily="34" charset="0"/>
              </a:rPr>
              <a:t>ent</a:t>
            </a:r>
            <a:r>
              <a:rPr sz="2800" spc="-107" dirty="0">
                <a:cs typeface="Arial" panose="020B0604020202020204" pitchFamily="34" charset="0"/>
              </a:rPr>
              <a:t> </a:t>
            </a:r>
            <a:r>
              <a:rPr sz="2800" dirty="0">
                <a:cs typeface="Arial" panose="020B0604020202020204" pitchFamily="34" charset="0"/>
              </a:rPr>
              <a:t>revea</a:t>
            </a:r>
            <a:r>
              <a:rPr sz="2800" spc="7" dirty="0">
                <a:cs typeface="Arial" panose="020B0604020202020204" pitchFamily="34" charset="0"/>
              </a:rPr>
              <a:t>l</a:t>
            </a:r>
            <a:r>
              <a:rPr sz="2800" spc="120" dirty="0">
                <a:cs typeface="Arial" panose="020B0604020202020204" pitchFamily="34" charset="0"/>
              </a:rPr>
              <a:t>ed</a:t>
            </a:r>
            <a:r>
              <a:rPr sz="2800" spc="-133" dirty="0">
                <a:cs typeface="Arial" panose="020B0604020202020204" pitchFamily="34" charset="0"/>
              </a:rPr>
              <a:t> </a:t>
            </a:r>
            <a:r>
              <a:rPr sz="2800" spc="27" dirty="0">
                <a:cs typeface="Arial" panose="020B0604020202020204" pitchFamily="34" charset="0"/>
              </a:rPr>
              <a:t>several</a:t>
            </a:r>
            <a:r>
              <a:rPr sz="2800" spc="13" dirty="0">
                <a:cs typeface="Arial" panose="020B0604020202020204" pitchFamily="34" charset="0"/>
              </a:rPr>
              <a:t> </a:t>
            </a:r>
            <a:r>
              <a:rPr sz="2800" spc="40" dirty="0">
                <a:cs typeface="Arial" panose="020B0604020202020204" pitchFamily="34" charset="0"/>
              </a:rPr>
              <a:t>secrets</a:t>
            </a:r>
            <a:r>
              <a:rPr sz="2800" spc="-152" dirty="0">
                <a:cs typeface="Arial" panose="020B0604020202020204" pitchFamily="34" charset="0"/>
              </a:rPr>
              <a:t> </a:t>
            </a:r>
            <a:r>
              <a:rPr sz="2800" spc="-33" dirty="0">
                <a:cs typeface="Arial" panose="020B0604020202020204" pitchFamily="34" charset="0"/>
              </a:rPr>
              <a:t>of</a:t>
            </a:r>
            <a:r>
              <a:rPr sz="2800" spc="-120" dirty="0">
                <a:cs typeface="Arial" panose="020B0604020202020204" pitchFamily="34" charset="0"/>
              </a:rPr>
              <a:t> </a:t>
            </a:r>
            <a:r>
              <a:rPr sz="2800" spc="-53" dirty="0">
                <a:cs typeface="Arial" panose="020B0604020202020204" pitchFamily="34" charset="0"/>
              </a:rPr>
              <a:t>the</a:t>
            </a:r>
            <a:r>
              <a:rPr sz="2800" spc="-152" dirty="0">
                <a:cs typeface="Arial" panose="020B0604020202020204" pitchFamily="34" charset="0"/>
              </a:rPr>
              <a:t> </a:t>
            </a:r>
            <a:r>
              <a:rPr sz="2800" spc="93" dirty="0">
                <a:cs typeface="Arial" panose="020B0604020202020204" pitchFamily="34" charset="0"/>
              </a:rPr>
              <a:t>human</a:t>
            </a:r>
            <a:r>
              <a:rPr sz="2800" spc="-127" dirty="0">
                <a:cs typeface="Arial" panose="020B0604020202020204" pitchFamily="34" charset="0"/>
              </a:rPr>
              <a:t> </a:t>
            </a:r>
            <a:r>
              <a:rPr sz="2800" spc="-67" dirty="0">
                <a:cs typeface="Arial" panose="020B0604020202020204" pitchFamily="34" charset="0"/>
              </a:rPr>
              <a:t>vis</a:t>
            </a:r>
            <a:r>
              <a:rPr sz="2800" spc="-60" dirty="0">
                <a:cs typeface="Arial" panose="020B0604020202020204" pitchFamily="34" charset="0"/>
              </a:rPr>
              <a:t>i</a:t>
            </a:r>
            <a:r>
              <a:rPr sz="2800" spc="120" dirty="0">
                <a:cs typeface="Arial" panose="020B0604020202020204" pitchFamily="34" charset="0"/>
              </a:rPr>
              <a:t>on</a:t>
            </a:r>
            <a:r>
              <a:rPr sz="2800" spc="-140" dirty="0">
                <a:cs typeface="Arial" panose="020B0604020202020204" pitchFamily="34" charset="0"/>
              </a:rPr>
              <a:t> </a:t>
            </a:r>
            <a:r>
              <a:rPr sz="2800" spc="167" dirty="0">
                <a:cs typeface="Arial" panose="020B0604020202020204" pitchFamily="34" charset="0"/>
              </a:rPr>
              <a:t>sy</a:t>
            </a:r>
            <a:r>
              <a:rPr sz="2800" spc="-40" dirty="0">
                <a:cs typeface="Arial" panose="020B0604020202020204" pitchFamily="34" charset="0"/>
              </a:rPr>
              <a:t>s</a:t>
            </a:r>
            <a:r>
              <a:rPr sz="2800" spc="-53" dirty="0">
                <a:cs typeface="Arial" panose="020B0604020202020204" pitchFamily="34" charset="0"/>
              </a:rPr>
              <a:t>t</a:t>
            </a:r>
            <a:r>
              <a:rPr sz="2800" spc="173" dirty="0">
                <a:cs typeface="Arial" panose="020B0604020202020204" pitchFamily="34" charset="0"/>
              </a:rPr>
              <a:t>em</a:t>
            </a:r>
            <a:endParaRPr sz="2800" dirty="0">
              <a:cs typeface="Arial" panose="020B0604020202020204" pitchFamily="34" charset="0"/>
            </a:endParaRPr>
          </a:p>
          <a:p>
            <a:pPr>
              <a:spcBef>
                <a:spcPts val="9"/>
              </a:spcBef>
              <a:buFont typeface="Arial"/>
              <a:buChar char="•"/>
            </a:pPr>
            <a:endParaRPr sz="4400" dirty="0">
              <a:cs typeface="Arial" panose="020B0604020202020204" pitchFamily="34" charset="0"/>
            </a:endParaRPr>
          </a:p>
          <a:p>
            <a:pPr marL="474121" indent="-457189">
              <a:buFont typeface="Arial"/>
              <a:buChar char="•"/>
              <a:tabLst>
                <a:tab pos="474968" algn="l"/>
              </a:tabLst>
            </a:pPr>
            <a:r>
              <a:rPr sz="2800" spc="267" dirty="0">
                <a:cs typeface="Arial" panose="020B0604020202020204" pitchFamily="34" charset="0"/>
              </a:rPr>
              <a:t>Won</a:t>
            </a:r>
            <a:r>
              <a:rPr sz="2800" spc="-140" dirty="0">
                <a:cs typeface="Arial" panose="020B0604020202020204" pitchFamily="34" charset="0"/>
              </a:rPr>
              <a:t> </a:t>
            </a:r>
            <a:r>
              <a:rPr sz="2800" spc="-107" dirty="0">
                <a:cs typeface="Arial" panose="020B0604020202020204" pitchFamily="34" charset="0"/>
              </a:rPr>
              <a:t>2</a:t>
            </a:r>
            <a:r>
              <a:rPr sz="2800" spc="-140" dirty="0">
                <a:cs typeface="Arial" panose="020B0604020202020204" pitchFamily="34" charset="0"/>
              </a:rPr>
              <a:t> </a:t>
            </a:r>
            <a:r>
              <a:rPr sz="2800" spc="240" dirty="0">
                <a:cs typeface="Arial" panose="020B0604020202020204" pitchFamily="34" charset="0"/>
              </a:rPr>
              <a:t>No</a:t>
            </a:r>
            <a:r>
              <a:rPr sz="2800" spc="213" dirty="0">
                <a:cs typeface="Arial" panose="020B0604020202020204" pitchFamily="34" charset="0"/>
              </a:rPr>
              <a:t>b</a:t>
            </a:r>
            <a:r>
              <a:rPr sz="2800" spc="-33" dirty="0">
                <a:cs typeface="Arial" panose="020B0604020202020204" pitchFamily="34" charset="0"/>
              </a:rPr>
              <a:t>el</a:t>
            </a:r>
            <a:r>
              <a:rPr sz="2800" spc="-140" dirty="0">
                <a:cs typeface="Arial" panose="020B0604020202020204" pitchFamily="34" charset="0"/>
              </a:rPr>
              <a:t> </a:t>
            </a:r>
            <a:r>
              <a:rPr sz="2800" spc="-127" dirty="0">
                <a:cs typeface="Arial" panose="020B0604020202020204" pitchFamily="34" charset="0"/>
              </a:rPr>
              <a:t>pr</a:t>
            </a:r>
            <a:r>
              <a:rPr lang="en-US" sz="2800" spc="-87" dirty="0">
                <a:cs typeface="Arial" panose="020B0604020202020204" pitchFamily="34" charset="0"/>
              </a:rPr>
              <a:t>i</a:t>
            </a:r>
            <a:r>
              <a:rPr sz="2800" spc="120" dirty="0">
                <a:cs typeface="Arial" panose="020B0604020202020204" pitchFamily="34" charset="0"/>
              </a:rPr>
              <a:t>zes</a:t>
            </a:r>
            <a:r>
              <a:rPr lang="en-US" sz="2800" spc="120" dirty="0">
                <a:cs typeface="Arial" panose="020B0604020202020204" pitchFamily="34" charset="0"/>
              </a:rPr>
              <a:t> (1981)</a:t>
            </a:r>
            <a:endParaRPr sz="2800" dirty="0">
              <a:cs typeface="Arial" panose="020B060402020202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6909531-9165-4F6A-A15F-1506FB5FE2CE}"/>
              </a:ext>
            </a:extLst>
          </p:cNvPr>
          <p:cNvSpPr/>
          <p:nvPr/>
        </p:nvSpPr>
        <p:spPr>
          <a:xfrm>
            <a:off x="7113652" y="1383284"/>
            <a:ext cx="4383023" cy="4324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4682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6DF2468-BB6F-4E60-81A0-662A1CA88024}"/>
              </a:ext>
            </a:extLst>
          </p:cNvPr>
          <p:cNvSpPr/>
          <p:nvPr/>
        </p:nvSpPr>
        <p:spPr>
          <a:xfrm>
            <a:off x="6096000" y="1363471"/>
            <a:ext cx="6012688" cy="487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01BF734-12A2-4874-99DB-D2C1184A8B7B}"/>
              </a:ext>
            </a:extLst>
          </p:cNvPr>
          <p:cNvSpPr txBox="1">
            <a:spLocks/>
          </p:cNvSpPr>
          <p:nvPr/>
        </p:nvSpPr>
        <p:spPr>
          <a:xfrm>
            <a:off x="-2294849" y="169402"/>
            <a:ext cx="158355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90639">
              <a:lnSpc>
                <a:spcPts val="6080"/>
              </a:lnSpc>
            </a:pPr>
            <a:r>
              <a:rPr lang="en-US" spc="333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Hubel and Wiesel Experiment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5126D86-1CAF-4825-829E-29A9D29AB523}"/>
              </a:ext>
            </a:extLst>
          </p:cNvPr>
          <p:cNvSpPr txBox="1"/>
          <p:nvPr/>
        </p:nvSpPr>
        <p:spPr>
          <a:xfrm>
            <a:off x="356233" y="1243408"/>
            <a:ext cx="6012688" cy="4062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121" marR="80431" indent="-457189">
              <a:buFont typeface="Arial"/>
              <a:buChar char="•"/>
              <a:tabLst>
                <a:tab pos="474968" algn="l"/>
              </a:tabLst>
            </a:pPr>
            <a:r>
              <a:rPr lang="en-US" sz="2400" spc="33" dirty="0">
                <a:cs typeface="Arial" panose="020B0604020202020204" pitchFamily="34" charset="0"/>
              </a:rPr>
              <a:t>Recorded electrical activity from individual neurons in the brains of cats.</a:t>
            </a:r>
          </a:p>
          <a:p>
            <a:pPr marL="474121" marR="80431" indent="-457189">
              <a:buFont typeface="Arial"/>
              <a:buChar char="•"/>
              <a:tabLst>
                <a:tab pos="474968" algn="l"/>
              </a:tabLst>
            </a:pPr>
            <a:endParaRPr lang="en-US" sz="2400" spc="33" dirty="0">
              <a:cs typeface="Arial" panose="020B0604020202020204" pitchFamily="34" charset="0"/>
            </a:endParaRPr>
          </a:p>
          <a:p>
            <a:pPr marL="474121" marR="80431" indent="-457189">
              <a:buFont typeface="Arial"/>
              <a:buChar char="•"/>
              <a:tabLst>
                <a:tab pos="474968" algn="l"/>
              </a:tabLst>
            </a:pPr>
            <a:r>
              <a:rPr lang="en-US" sz="2400" spc="33" dirty="0">
                <a:cs typeface="Arial" panose="020B0604020202020204" pitchFamily="34" charset="0"/>
              </a:rPr>
              <a:t>Slide projector to show specific patterns to the cats noted specific patterns stimulated activity in specific parts of the brain.</a:t>
            </a:r>
          </a:p>
          <a:p>
            <a:pPr marL="474121" marR="80431" indent="-457189">
              <a:buFont typeface="Arial"/>
              <a:buChar char="•"/>
              <a:tabLst>
                <a:tab pos="474968" algn="l"/>
              </a:tabLst>
            </a:pPr>
            <a:endParaRPr lang="en-US" sz="2400" spc="33" dirty="0">
              <a:cs typeface="Arial" panose="020B0604020202020204" pitchFamily="34" charset="0"/>
            </a:endParaRPr>
          </a:p>
          <a:p>
            <a:pPr marL="474121" marR="80431" indent="-457189">
              <a:buFont typeface="Arial"/>
              <a:buChar char="•"/>
              <a:tabLst>
                <a:tab pos="474968" algn="l"/>
              </a:tabLst>
            </a:pPr>
            <a:r>
              <a:rPr lang="en-US" sz="2400" spc="33" dirty="0">
                <a:cs typeface="Arial" panose="020B0604020202020204" pitchFamily="34" charset="0"/>
              </a:rPr>
              <a:t>Results: Visual cortex cells are sensitive to the </a:t>
            </a:r>
            <a:r>
              <a:rPr lang="en-US" sz="2400" spc="33" dirty="0" err="1">
                <a:cs typeface="Arial" panose="020B0604020202020204" pitchFamily="34" charset="0"/>
              </a:rPr>
              <a:t>orientat</a:t>
            </a:r>
            <a:r>
              <a:rPr lang="en-US" sz="2400" spc="33" dirty="0">
                <a:cs typeface="Arial" panose="020B0604020202020204" pitchFamily="34" charset="0"/>
              </a:rPr>
              <a:t> ion of edges but insensitive to t heir position</a:t>
            </a:r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26BE68F3-E004-450D-84B5-F6A3B5B0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2" y="251294"/>
            <a:ext cx="9170970" cy="940037"/>
          </a:xfrm>
        </p:spPr>
        <p:txBody>
          <a:bodyPr>
            <a:normAutofit/>
          </a:bodyPr>
          <a:lstStyle/>
          <a:p>
            <a:r>
              <a:rPr lang="en-US" altLang="zh-CN" sz="5400" kern="0" dirty="0">
                <a:solidFill>
                  <a:schemeClr val="tx1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Image Classification</a:t>
            </a:r>
            <a:endParaRPr lang="zh-TW" altLang="en-US" sz="54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ABA4E6-F7FB-4771-A1E4-38D56B2EA158}"/>
              </a:ext>
            </a:extLst>
          </p:cNvPr>
          <p:cNvSpPr/>
          <p:nvPr/>
        </p:nvSpPr>
        <p:spPr>
          <a:xfrm>
            <a:off x="623392" y="1621828"/>
            <a:ext cx="11089232" cy="797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B592AA-C31A-4C78-B063-546AD269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E5FD5434-F838-4DD4-A17B-1CB1A1850DF4}" type="slidenum">
              <a:rPr lang="en-US" altLang="zh-TW">
                <a:ea typeface="新細明體" panose="02020500000000000000" pitchFamily="18" charset="-120"/>
              </a:rPr>
              <a:pPr defTabSz="457200"/>
              <a:t>3</a:t>
            </a:fld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98DD1EDB-BDC1-466A-A699-629ECFFC422B}"/>
              </a:ext>
            </a:extLst>
          </p:cNvPr>
          <p:cNvSpPr/>
          <p:nvPr/>
        </p:nvSpPr>
        <p:spPr>
          <a:xfrm>
            <a:off x="0" y="1202943"/>
            <a:ext cx="12192000" cy="4423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16C45584-559A-401D-9EA9-752ED8302875}"/>
              </a:ext>
            </a:extLst>
          </p:cNvPr>
          <p:cNvSpPr/>
          <p:nvPr/>
        </p:nvSpPr>
        <p:spPr>
          <a:xfrm>
            <a:off x="180042" y="4779033"/>
            <a:ext cx="1873045" cy="1453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82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690455C-FA98-432B-878C-19610BE42244}"/>
              </a:ext>
            </a:extLst>
          </p:cNvPr>
          <p:cNvSpPr/>
          <p:nvPr/>
        </p:nvSpPr>
        <p:spPr>
          <a:xfrm>
            <a:off x="1505711" y="1228344"/>
            <a:ext cx="1139952" cy="187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1889113-D537-43B4-A330-28504D7B1E3D}"/>
              </a:ext>
            </a:extLst>
          </p:cNvPr>
          <p:cNvSpPr/>
          <p:nvPr/>
        </p:nvSpPr>
        <p:spPr>
          <a:xfrm>
            <a:off x="5681702" y="1422186"/>
            <a:ext cx="1389020" cy="1870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AE6BC50-6136-4822-B67E-7001ABBC148A}"/>
              </a:ext>
            </a:extLst>
          </p:cNvPr>
          <p:cNvSpPr/>
          <p:nvPr/>
        </p:nvSpPr>
        <p:spPr>
          <a:xfrm>
            <a:off x="2609009" y="3496720"/>
            <a:ext cx="3067050" cy="2260600"/>
          </a:xfrm>
          <a:custGeom>
            <a:avLst/>
            <a:gdLst/>
            <a:ahLst/>
            <a:cxnLst/>
            <a:rect l="l" t="t" r="r" b="b"/>
            <a:pathLst>
              <a:path w="3067050" h="2260600">
                <a:moveTo>
                  <a:pt x="0" y="0"/>
                </a:moveTo>
                <a:lnTo>
                  <a:pt x="3066616" y="0"/>
                </a:lnTo>
                <a:lnTo>
                  <a:pt x="3066616" y="2260549"/>
                </a:lnTo>
                <a:lnTo>
                  <a:pt x="0" y="226054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04E4C08-5A71-4399-8C6E-FDDB261EA8B4}"/>
              </a:ext>
            </a:extLst>
          </p:cNvPr>
          <p:cNvSpPr/>
          <p:nvPr/>
        </p:nvSpPr>
        <p:spPr>
          <a:xfrm>
            <a:off x="4796799" y="3844545"/>
            <a:ext cx="485140" cy="485140"/>
          </a:xfrm>
          <a:custGeom>
            <a:avLst/>
            <a:gdLst/>
            <a:ahLst/>
            <a:cxnLst/>
            <a:rect l="l" t="t" r="r" b="b"/>
            <a:pathLst>
              <a:path w="485139" h="485139">
                <a:moveTo>
                  <a:pt x="53881" y="0"/>
                </a:moveTo>
                <a:lnTo>
                  <a:pt x="0" y="53881"/>
                </a:lnTo>
                <a:lnTo>
                  <a:pt x="431051" y="484932"/>
                </a:lnTo>
                <a:lnTo>
                  <a:pt x="484934" y="431051"/>
                </a:lnTo>
                <a:lnTo>
                  <a:pt x="538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8D89DFD-C391-4FD2-B1A4-A42CCFFB0EC6}"/>
              </a:ext>
            </a:extLst>
          </p:cNvPr>
          <p:cNvSpPr/>
          <p:nvPr/>
        </p:nvSpPr>
        <p:spPr>
          <a:xfrm>
            <a:off x="5101463" y="3893718"/>
            <a:ext cx="159385" cy="151130"/>
          </a:xfrm>
          <a:custGeom>
            <a:avLst/>
            <a:gdLst/>
            <a:ahLst/>
            <a:cxnLst/>
            <a:rect l="l" t="t" r="r" b="b"/>
            <a:pathLst>
              <a:path w="159385" h="151129">
                <a:moveTo>
                  <a:pt x="99547" y="47737"/>
                </a:moveTo>
                <a:lnTo>
                  <a:pt x="0" y="141859"/>
                </a:lnTo>
                <a:lnTo>
                  <a:pt x="8724" y="151086"/>
                </a:lnTo>
                <a:lnTo>
                  <a:pt x="108272" y="56965"/>
                </a:lnTo>
                <a:lnTo>
                  <a:pt x="99547" y="47737"/>
                </a:lnTo>
                <a:close/>
              </a:path>
              <a:path w="159385" h="151129">
                <a:moveTo>
                  <a:pt x="145049" y="39013"/>
                </a:moveTo>
                <a:lnTo>
                  <a:pt x="108775" y="39013"/>
                </a:lnTo>
                <a:lnTo>
                  <a:pt x="117500" y="48240"/>
                </a:lnTo>
                <a:lnTo>
                  <a:pt x="108272" y="56965"/>
                </a:lnTo>
                <a:lnTo>
                  <a:pt x="130086" y="80036"/>
                </a:lnTo>
                <a:lnTo>
                  <a:pt x="145049" y="39013"/>
                </a:lnTo>
                <a:close/>
              </a:path>
              <a:path w="159385" h="151129">
                <a:moveTo>
                  <a:pt x="108775" y="39013"/>
                </a:moveTo>
                <a:lnTo>
                  <a:pt x="99547" y="47737"/>
                </a:lnTo>
                <a:lnTo>
                  <a:pt x="108272" y="56965"/>
                </a:lnTo>
                <a:lnTo>
                  <a:pt x="117500" y="48240"/>
                </a:lnTo>
                <a:lnTo>
                  <a:pt x="108775" y="39013"/>
                </a:lnTo>
                <a:close/>
              </a:path>
              <a:path w="159385" h="151129">
                <a:moveTo>
                  <a:pt x="159279" y="0"/>
                </a:moveTo>
                <a:lnTo>
                  <a:pt x="77734" y="24667"/>
                </a:lnTo>
                <a:lnTo>
                  <a:pt x="99547" y="47737"/>
                </a:lnTo>
                <a:lnTo>
                  <a:pt x="108775" y="39013"/>
                </a:lnTo>
                <a:lnTo>
                  <a:pt x="145049" y="39013"/>
                </a:lnTo>
                <a:lnTo>
                  <a:pt x="1592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61006B7-5945-452B-A5E4-AFDCDD9E13DD}"/>
              </a:ext>
            </a:extLst>
          </p:cNvPr>
          <p:cNvSpPr/>
          <p:nvPr/>
        </p:nvSpPr>
        <p:spPr>
          <a:xfrm>
            <a:off x="4965015" y="4814994"/>
            <a:ext cx="147955" cy="280670"/>
          </a:xfrm>
          <a:custGeom>
            <a:avLst/>
            <a:gdLst/>
            <a:ahLst/>
            <a:cxnLst/>
            <a:rect l="l" t="t" r="r" b="b"/>
            <a:pathLst>
              <a:path w="147954" h="280670">
                <a:moveTo>
                  <a:pt x="69127" y="0"/>
                </a:moveTo>
                <a:lnTo>
                  <a:pt x="34058" y="21785"/>
                </a:lnTo>
                <a:lnTo>
                  <a:pt x="14281" y="57053"/>
                </a:lnTo>
                <a:lnTo>
                  <a:pt x="2441" y="104090"/>
                </a:lnTo>
                <a:lnTo>
                  <a:pt x="0" y="140005"/>
                </a:lnTo>
                <a:lnTo>
                  <a:pt x="230" y="151155"/>
                </a:lnTo>
                <a:lnTo>
                  <a:pt x="7608" y="201815"/>
                </a:lnTo>
                <a:lnTo>
                  <a:pt x="24059" y="242801"/>
                </a:lnTo>
                <a:lnTo>
                  <a:pt x="57019" y="275662"/>
                </a:lnTo>
                <a:lnTo>
                  <a:pt x="77034" y="280156"/>
                </a:lnTo>
                <a:lnTo>
                  <a:pt x="85944" y="278388"/>
                </a:lnTo>
                <a:lnTo>
                  <a:pt x="117468" y="252312"/>
                </a:lnTo>
                <a:lnTo>
                  <a:pt x="134983" y="215330"/>
                </a:lnTo>
                <a:lnTo>
                  <a:pt x="145310" y="166124"/>
                </a:lnTo>
                <a:lnTo>
                  <a:pt x="147341" y="127733"/>
                </a:lnTo>
                <a:lnTo>
                  <a:pt x="145934" y="110147"/>
                </a:lnTo>
                <a:lnTo>
                  <a:pt x="135164" y="62679"/>
                </a:lnTo>
                <a:lnTo>
                  <a:pt x="115849" y="26143"/>
                </a:lnTo>
                <a:lnTo>
                  <a:pt x="79641" y="1088"/>
                </a:lnTo>
                <a:lnTo>
                  <a:pt x="691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AD8D5C8-B879-473D-B7EB-6BCC719C41EF}"/>
              </a:ext>
            </a:extLst>
          </p:cNvPr>
          <p:cNvSpPr/>
          <p:nvPr/>
        </p:nvSpPr>
        <p:spPr>
          <a:xfrm>
            <a:off x="4653814" y="4917731"/>
            <a:ext cx="215265" cy="76200"/>
          </a:xfrm>
          <a:custGeom>
            <a:avLst/>
            <a:gdLst/>
            <a:ahLst/>
            <a:cxnLst/>
            <a:rect l="l" t="t" r="r" b="b"/>
            <a:pathLst>
              <a:path w="2152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1526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15264" h="76200">
                <a:moveTo>
                  <a:pt x="21490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14905" y="44450"/>
                </a:lnTo>
                <a:lnTo>
                  <a:pt x="214905" y="317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3BD69B7-AD2F-4E54-86E5-2C052CA8310A}"/>
              </a:ext>
            </a:extLst>
          </p:cNvPr>
          <p:cNvSpPr/>
          <p:nvPr/>
        </p:nvSpPr>
        <p:spPr>
          <a:xfrm>
            <a:off x="2833470" y="3703848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1" y="69163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87E67F4-FB63-40A2-A2AB-6A901BFB83DE}"/>
              </a:ext>
            </a:extLst>
          </p:cNvPr>
          <p:cNvSpPr/>
          <p:nvPr/>
        </p:nvSpPr>
        <p:spPr>
          <a:xfrm>
            <a:off x="2833471" y="4395477"/>
            <a:ext cx="1517015" cy="0"/>
          </a:xfrm>
          <a:custGeom>
            <a:avLst/>
            <a:gdLst/>
            <a:ahLst/>
            <a:cxnLst/>
            <a:rect l="l" t="t" r="r" b="b"/>
            <a:pathLst>
              <a:path w="1517014">
                <a:moveTo>
                  <a:pt x="151696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CD7EA2B-9C41-4699-A87A-2F286DCEA56D}"/>
              </a:ext>
            </a:extLst>
          </p:cNvPr>
          <p:cNvSpPr/>
          <p:nvPr/>
        </p:nvSpPr>
        <p:spPr>
          <a:xfrm>
            <a:off x="2849418" y="4656947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1" y="69163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02EA15B-DF5A-4F91-9932-E38BE24A54BD}"/>
              </a:ext>
            </a:extLst>
          </p:cNvPr>
          <p:cNvSpPr/>
          <p:nvPr/>
        </p:nvSpPr>
        <p:spPr>
          <a:xfrm>
            <a:off x="2849418" y="5348578"/>
            <a:ext cx="1517015" cy="0"/>
          </a:xfrm>
          <a:custGeom>
            <a:avLst/>
            <a:gdLst/>
            <a:ahLst/>
            <a:cxnLst/>
            <a:rect l="l" t="t" r="r" b="b"/>
            <a:pathLst>
              <a:path w="1517014">
                <a:moveTo>
                  <a:pt x="151696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2D082D0-A65B-476F-81FF-0A4369E510FE}"/>
              </a:ext>
            </a:extLst>
          </p:cNvPr>
          <p:cNvSpPr/>
          <p:nvPr/>
        </p:nvSpPr>
        <p:spPr>
          <a:xfrm>
            <a:off x="2997181" y="3867701"/>
            <a:ext cx="1145540" cy="384810"/>
          </a:xfrm>
          <a:custGeom>
            <a:avLst/>
            <a:gdLst/>
            <a:ahLst/>
            <a:cxnLst/>
            <a:rect l="l" t="t" r="r" b="b"/>
            <a:pathLst>
              <a:path w="1145539" h="384810">
                <a:moveTo>
                  <a:pt x="0" y="384561"/>
                </a:moveTo>
                <a:lnTo>
                  <a:pt x="44378" y="383857"/>
                </a:lnTo>
                <a:lnTo>
                  <a:pt x="88397" y="382783"/>
                </a:lnTo>
                <a:lnTo>
                  <a:pt x="131699" y="380965"/>
                </a:lnTo>
                <a:lnTo>
                  <a:pt x="173924" y="378031"/>
                </a:lnTo>
                <a:lnTo>
                  <a:pt x="214713" y="373611"/>
                </a:lnTo>
                <a:lnTo>
                  <a:pt x="253707" y="367332"/>
                </a:lnTo>
                <a:lnTo>
                  <a:pt x="308049" y="353615"/>
                </a:lnTo>
                <a:lnTo>
                  <a:pt x="356334" y="333626"/>
                </a:lnTo>
                <a:lnTo>
                  <a:pt x="397243" y="305205"/>
                </a:lnTo>
                <a:lnTo>
                  <a:pt x="429204" y="258425"/>
                </a:lnTo>
                <a:lnTo>
                  <a:pt x="446269" y="219093"/>
                </a:lnTo>
                <a:lnTo>
                  <a:pt x="460720" y="176385"/>
                </a:lnTo>
                <a:lnTo>
                  <a:pt x="473223" y="132994"/>
                </a:lnTo>
                <a:lnTo>
                  <a:pt x="484444" y="91611"/>
                </a:lnTo>
                <a:lnTo>
                  <a:pt x="489781" y="72514"/>
                </a:lnTo>
                <a:lnTo>
                  <a:pt x="505705" y="25637"/>
                </a:lnTo>
                <a:lnTo>
                  <a:pt x="529839" y="0"/>
                </a:lnTo>
                <a:lnTo>
                  <a:pt x="536207" y="2345"/>
                </a:lnTo>
                <a:lnTo>
                  <a:pt x="554674" y="44264"/>
                </a:lnTo>
                <a:lnTo>
                  <a:pt x="565115" y="100088"/>
                </a:lnTo>
                <a:lnTo>
                  <a:pt x="568698" y="121477"/>
                </a:lnTo>
                <a:lnTo>
                  <a:pt x="572567" y="143676"/>
                </a:lnTo>
                <a:lnTo>
                  <a:pt x="581728" y="189101"/>
                </a:lnTo>
                <a:lnTo>
                  <a:pt x="593727" y="233569"/>
                </a:lnTo>
                <a:lnTo>
                  <a:pt x="609690" y="274285"/>
                </a:lnTo>
                <a:lnTo>
                  <a:pt x="630747" y="308456"/>
                </a:lnTo>
                <a:lnTo>
                  <a:pt x="674841" y="342202"/>
                </a:lnTo>
                <a:lnTo>
                  <a:pt x="716138" y="356176"/>
                </a:lnTo>
                <a:lnTo>
                  <a:pt x="765583" y="365733"/>
                </a:lnTo>
                <a:lnTo>
                  <a:pt x="820689" y="371742"/>
                </a:lnTo>
                <a:lnTo>
                  <a:pt x="878970" y="375078"/>
                </a:lnTo>
                <a:lnTo>
                  <a:pt x="937940" y="376609"/>
                </a:lnTo>
                <a:lnTo>
                  <a:pt x="995110" y="377210"/>
                </a:lnTo>
                <a:lnTo>
                  <a:pt x="1022243" y="377433"/>
                </a:lnTo>
                <a:lnTo>
                  <a:pt x="1047995" y="377750"/>
                </a:lnTo>
                <a:lnTo>
                  <a:pt x="1072053" y="378271"/>
                </a:lnTo>
                <a:lnTo>
                  <a:pt x="1094107" y="379103"/>
                </a:lnTo>
                <a:lnTo>
                  <a:pt x="1113846" y="380356"/>
                </a:lnTo>
                <a:lnTo>
                  <a:pt x="1130960" y="382139"/>
                </a:lnTo>
                <a:lnTo>
                  <a:pt x="1145137" y="384561"/>
                </a:lnTo>
              </a:path>
            </a:pathLst>
          </a:custGeom>
          <a:ln w="222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D71420B-78CB-4E0B-89A7-3330DACEE64A}"/>
              </a:ext>
            </a:extLst>
          </p:cNvPr>
          <p:cNvSpPr/>
          <p:nvPr/>
        </p:nvSpPr>
        <p:spPr>
          <a:xfrm>
            <a:off x="2936301" y="4882145"/>
            <a:ext cx="1393190" cy="333375"/>
          </a:xfrm>
          <a:custGeom>
            <a:avLst/>
            <a:gdLst/>
            <a:ahLst/>
            <a:cxnLst/>
            <a:rect l="l" t="t" r="r" b="b"/>
            <a:pathLst>
              <a:path w="1393189" h="333375">
                <a:moveTo>
                  <a:pt x="0" y="333286"/>
                </a:moveTo>
                <a:lnTo>
                  <a:pt x="33105" y="308949"/>
                </a:lnTo>
                <a:lnTo>
                  <a:pt x="66157" y="284728"/>
                </a:lnTo>
                <a:lnTo>
                  <a:pt x="99099" y="260738"/>
                </a:lnTo>
                <a:lnTo>
                  <a:pt x="131878" y="237094"/>
                </a:lnTo>
                <a:lnTo>
                  <a:pt x="164439" y="213912"/>
                </a:lnTo>
                <a:lnTo>
                  <a:pt x="196728" y="191306"/>
                </a:lnTo>
                <a:lnTo>
                  <a:pt x="228690" y="169392"/>
                </a:lnTo>
                <a:lnTo>
                  <a:pt x="291415" y="128103"/>
                </a:lnTo>
                <a:lnTo>
                  <a:pt x="352179" y="90967"/>
                </a:lnTo>
                <a:lnTo>
                  <a:pt x="410545" y="58908"/>
                </a:lnTo>
                <a:lnTo>
                  <a:pt x="466079" y="32848"/>
                </a:lnTo>
                <a:lnTo>
                  <a:pt x="518344" y="13709"/>
                </a:lnTo>
                <a:lnTo>
                  <a:pt x="566905" y="2416"/>
                </a:lnTo>
                <a:lnTo>
                  <a:pt x="589660" y="0"/>
                </a:lnTo>
                <a:lnTo>
                  <a:pt x="610927" y="512"/>
                </a:lnTo>
                <a:lnTo>
                  <a:pt x="648308" y="11330"/>
                </a:lnTo>
                <a:lnTo>
                  <a:pt x="680058" y="33048"/>
                </a:lnTo>
                <a:lnTo>
                  <a:pt x="707663" y="63076"/>
                </a:lnTo>
                <a:lnTo>
                  <a:pt x="732610" y="98827"/>
                </a:lnTo>
                <a:lnTo>
                  <a:pt x="756387" y="137709"/>
                </a:lnTo>
                <a:lnTo>
                  <a:pt x="768301" y="157515"/>
                </a:lnTo>
                <a:lnTo>
                  <a:pt x="780480" y="177134"/>
                </a:lnTo>
                <a:lnTo>
                  <a:pt x="806376" y="214512"/>
                </a:lnTo>
                <a:lnTo>
                  <a:pt x="835562" y="247254"/>
                </a:lnTo>
                <a:lnTo>
                  <a:pt x="869525" y="272771"/>
                </a:lnTo>
                <a:lnTo>
                  <a:pt x="909223" y="289458"/>
                </a:lnTo>
                <a:lnTo>
                  <a:pt x="952298" y="301752"/>
                </a:lnTo>
                <a:lnTo>
                  <a:pt x="997988" y="310886"/>
                </a:lnTo>
                <a:lnTo>
                  <a:pt x="1045986" y="317232"/>
                </a:lnTo>
                <a:lnTo>
                  <a:pt x="1095983" y="321161"/>
                </a:lnTo>
                <a:lnTo>
                  <a:pt x="1147672" y="323046"/>
                </a:lnTo>
                <a:lnTo>
                  <a:pt x="1174055" y="323338"/>
                </a:lnTo>
                <a:lnTo>
                  <a:pt x="1200746" y="323258"/>
                </a:lnTo>
                <a:lnTo>
                  <a:pt x="1254896" y="322169"/>
                </a:lnTo>
                <a:lnTo>
                  <a:pt x="1309816" y="320151"/>
                </a:lnTo>
                <a:lnTo>
                  <a:pt x="1365197" y="317575"/>
                </a:lnTo>
                <a:lnTo>
                  <a:pt x="1392965" y="316195"/>
                </a:lnTo>
              </a:path>
            </a:pathLst>
          </a:custGeom>
          <a:ln w="222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3291E82-2BB0-43DF-B81E-507D61954A47}"/>
              </a:ext>
            </a:extLst>
          </p:cNvPr>
          <p:cNvSpPr/>
          <p:nvPr/>
        </p:nvSpPr>
        <p:spPr>
          <a:xfrm>
            <a:off x="963778" y="1675835"/>
            <a:ext cx="0" cy="2002789"/>
          </a:xfrm>
          <a:custGeom>
            <a:avLst/>
            <a:gdLst/>
            <a:ahLst/>
            <a:cxnLst/>
            <a:rect l="l" t="t" r="r" b="b"/>
            <a:pathLst>
              <a:path h="2002789">
                <a:moveTo>
                  <a:pt x="0" y="2002469"/>
                </a:moveTo>
                <a:lnTo>
                  <a:pt x="1" y="0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F2AFEC6-61CF-437E-8F37-F8966D852280}"/>
              </a:ext>
            </a:extLst>
          </p:cNvPr>
          <p:cNvSpPr/>
          <p:nvPr/>
        </p:nvSpPr>
        <p:spPr>
          <a:xfrm>
            <a:off x="942688" y="1675834"/>
            <a:ext cx="985519" cy="0"/>
          </a:xfrm>
          <a:custGeom>
            <a:avLst/>
            <a:gdLst/>
            <a:ahLst/>
            <a:cxnLst/>
            <a:rect l="l" t="t" r="r" b="b"/>
            <a:pathLst>
              <a:path w="985519">
                <a:moveTo>
                  <a:pt x="0" y="0"/>
                </a:moveTo>
                <a:lnTo>
                  <a:pt x="985480" y="1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3B8D76F-6D20-490B-A575-C351AB4A2769}"/>
              </a:ext>
            </a:extLst>
          </p:cNvPr>
          <p:cNvSpPr txBox="1"/>
          <p:nvPr/>
        </p:nvSpPr>
        <p:spPr>
          <a:xfrm>
            <a:off x="4626251" y="5406627"/>
            <a:ext cx="97853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Tahoma"/>
                <a:cs typeface="Tahoma"/>
              </a:rPr>
              <a:t>St</a:t>
            </a:r>
            <a:r>
              <a:rPr sz="2000" spc="5" dirty="0">
                <a:latin typeface="Tahoma"/>
                <a:cs typeface="Tahoma"/>
              </a:rPr>
              <a:t>i</a:t>
            </a:r>
            <a:r>
              <a:rPr sz="2000" spc="10" dirty="0">
                <a:latin typeface="Tahoma"/>
                <a:cs typeface="Tahoma"/>
              </a:rPr>
              <a:t>mu</a:t>
            </a:r>
            <a:r>
              <a:rPr sz="2000" spc="-10" dirty="0">
                <a:latin typeface="Tahoma"/>
                <a:cs typeface="Tahoma"/>
              </a:rPr>
              <a:t>l</a:t>
            </a:r>
            <a:r>
              <a:rPr sz="2000" spc="-35" dirty="0">
                <a:latin typeface="Tahoma"/>
                <a:cs typeface="Tahoma"/>
              </a:rPr>
              <a:t>us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D2BE4D6-AC29-4ABE-B329-75650555AB4E}"/>
              </a:ext>
            </a:extLst>
          </p:cNvPr>
          <p:cNvSpPr txBox="1"/>
          <p:nvPr/>
        </p:nvSpPr>
        <p:spPr>
          <a:xfrm>
            <a:off x="3071601" y="5406627"/>
            <a:ext cx="11226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ahoma"/>
                <a:cs typeface="Tahoma"/>
              </a:rPr>
              <a:t>R</a:t>
            </a:r>
            <a:r>
              <a:rPr sz="2000" spc="-5" dirty="0">
                <a:latin typeface="Tahoma"/>
                <a:cs typeface="Tahoma"/>
              </a:rPr>
              <a:t>e</a:t>
            </a:r>
            <a:r>
              <a:rPr sz="2000" spc="-50" dirty="0">
                <a:latin typeface="Tahoma"/>
                <a:cs typeface="Tahoma"/>
              </a:rPr>
              <a:t>s</a:t>
            </a:r>
            <a:r>
              <a:rPr sz="2000" spc="110" dirty="0">
                <a:latin typeface="Tahoma"/>
                <a:cs typeface="Tahoma"/>
              </a:rPr>
              <a:t>p</a:t>
            </a:r>
            <a:r>
              <a:rPr sz="2000" spc="40" dirty="0">
                <a:latin typeface="Tahoma"/>
                <a:cs typeface="Tahoma"/>
              </a:rPr>
              <a:t>o</a:t>
            </a:r>
            <a:r>
              <a:rPr sz="2000" spc="35" dirty="0">
                <a:latin typeface="Tahoma"/>
                <a:cs typeface="Tahoma"/>
              </a:rPr>
              <a:t>n</a:t>
            </a:r>
            <a:r>
              <a:rPr sz="2000" spc="-50" dirty="0">
                <a:latin typeface="Tahoma"/>
                <a:cs typeface="Tahoma"/>
              </a:rPr>
              <a:t>s</a:t>
            </a:r>
            <a:r>
              <a:rPr sz="2000" spc="50" dirty="0"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681E8A3-6BA3-42DB-8EC8-DCFE2024DA56}"/>
              </a:ext>
            </a:extLst>
          </p:cNvPr>
          <p:cNvSpPr/>
          <p:nvPr/>
        </p:nvSpPr>
        <p:spPr>
          <a:xfrm>
            <a:off x="963778" y="3637525"/>
            <a:ext cx="1680210" cy="114300"/>
          </a:xfrm>
          <a:custGeom>
            <a:avLst/>
            <a:gdLst/>
            <a:ahLst/>
            <a:cxnLst/>
            <a:rect l="l" t="t" r="r" b="b"/>
            <a:pathLst>
              <a:path w="1680210" h="114300">
                <a:moveTo>
                  <a:pt x="1565503" y="76199"/>
                </a:moveTo>
                <a:lnTo>
                  <a:pt x="1565503" y="114299"/>
                </a:lnTo>
                <a:lnTo>
                  <a:pt x="1641703" y="76199"/>
                </a:lnTo>
                <a:lnTo>
                  <a:pt x="1565503" y="76199"/>
                </a:lnTo>
                <a:close/>
              </a:path>
              <a:path w="1680210" h="114300">
                <a:moveTo>
                  <a:pt x="1565503" y="38099"/>
                </a:moveTo>
                <a:lnTo>
                  <a:pt x="1565503" y="76199"/>
                </a:lnTo>
                <a:lnTo>
                  <a:pt x="1584554" y="76199"/>
                </a:lnTo>
                <a:lnTo>
                  <a:pt x="1584554" y="38099"/>
                </a:lnTo>
                <a:lnTo>
                  <a:pt x="1565503" y="38099"/>
                </a:lnTo>
                <a:close/>
              </a:path>
              <a:path w="1680210" h="114300">
                <a:moveTo>
                  <a:pt x="1565503" y="0"/>
                </a:moveTo>
                <a:lnTo>
                  <a:pt x="1565503" y="38099"/>
                </a:lnTo>
                <a:lnTo>
                  <a:pt x="1584554" y="38099"/>
                </a:lnTo>
                <a:lnTo>
                  <a:pt x="1584554" y="76199"/>
                </a:lnTo>
                <a:lnTo>
                  <a:pt x="1641706" y="76198"/>
                </a:lnTo>
                <a:lnTo>
                  <a:pt x="1679803" y="57149"/>
                </a:lnTo>
                <a:lnTo>
                  <a:pt x="1565503" y="0"/>
                </a:lnTo>
                <a:close/>
              </a:path>
              <a:path w="1680210" h="114300">
                <a:moveTo>
                  <a:pt x="0" y="38098"/>
                </a:moveTo>
                <a:lnTo>
                  <a:pt x="0" y="76198"/>
                </a:lnTo>
                <a:lnTo>
                  <a:pt x="1565503" y="76199"/>
                </a:lnTo>
                <a:lnTo>
                  <a:pt x="156550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9200B7A-FFB3-4837-92FE-DEE3195D1FB0}"/>
              </a:ext>
            </a:extLst>
          </p:cNvPr>
          <p:cNvSpPr/>
          <p:nvPr/>
        </p:nvSpPr>
        <p:spPr>
          <a:xfrm>
            <a:off x="7071795" y="733973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9BA411A-09B7-48DE-93FC-871313093726}"/>
              </a:ext>
            </a:extLst>
          </p:cNvPr>
          <p:cNvSpPr/>
          <p:nvPr/>
        </p:nvSpPr>
        <p:spPr>
          <a:xfrm>
            <a:off x="7414695" y="1000673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609600" y="0"/>
                </a:moveTo>
                <a:lnTo>
                  <a:pt x="609600" y="76200"/>
                </a:lnTo>
                <a:lnTo>
                  <a:pt x="0" y="76200"/>
                </a:lnTo>
                <a:lnTo>
                  <a:pt x="0" y="0"/>
                </a:lnTo>
                <a:lnTo>
                  <a:pt x="609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84D1482-5738-4811-AC63-9D99BB77C73F}"/>
              </a:ext>
            </a:extLst>
          </p:cNvPr>
          <p:cNvSpPr/>
          <p:nvPr/>
        </p:nvSpPr>
        <p:spPr>
          <a:xfrm>
            <a:off x="8290993" y="796306"/>
            <a:ext cx="485140" cy="485140"/>
          </a:xfrm>
          <a:custGeom>
            <a:avLst/>
            <a:gdLst/>
            <a:ahLst/>
            <a:cxnLst/>
            <a:rect l="l" t="t" r="r" b="b"/>
            <a:pathLst>
              <a:path w="485140" h="485140">
                <a:moveTo>
                  <a:pt x="53882" y="0"/>
                </a:moveTo>
                <a:lnTo>
                  <a:pt x="0" y="53881"/>
                </a:lnTo>
                <a:lnTo>
                  <a:pt x="431053" y="484932"/>
                </a:lnTo>
                <a:lnTo>
                  <a:pt x="484934" y="431051"/>
                </a:lnTo>
                <a:lnTo>
                  <a:pt x="53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6E9491B-7176-4F96-9114-B8C302860F5B}"/>
              </a:ext>
            </a:extLst>
          </p:cNvPr>
          <p:cNvSpPr/>
          <p:nvPr/>
        </p:nvSpPr>
        <p:spPr>
          <a:xfrm>
            <a:off x="9196477" y="803239"/>
            <a:ext cx="394970" cy="394970"/>
          </a:xfrm>
          <a:custGeom>
            <a:avLst/>
            <a:gdLst/>
            <a:ahLst/>
            <a:cxnLst/>
            <a:rect l="l" t="t" r="r" b="b"/>
            <a:pathLst>
              <a:path w="394970" h="394969">
                <a:moveTo>
                  <a:pt x="197434" y="0"/>
                </a:moveTo>
                <a:lnTo>
                  <a:pt x="149988" y="5737"/>
                </a:lnTo>
                <a:lnTo>
                  <a:pt x="106701" y="22037"/>
                </a:lnTo>
                <a:lnTo>
                  <a:pt x="68946" y="47526"/>
                </a:lnTo>
                <a:lnTo>
                  <a:pt x="38093" y="80832"/>
                </a:lnTo>
                <a:lnTo>
                  <a:pt x="15515" y="120583"/>
                </a:lnTo>
                <a:lnTo>
                  <a:pt x="2584" y="165409"/>
                </a:lnTo>
                <a:lnTo>
                  <a:pt x="0" y="197434"/>
                </a:lnTo>
                <a:lnTo>
                  <a:pt x="654" y="213626"/>
                </a:lnTo>
                <a:lnTo>
                  <a:pt x="10065" y="259838"/>
                </a:lnTo>
                <a:lnTo>
                  <a:pt x="29580" y="301434"/>
                </a:lnTo>
                <a:lnTo>
                  <a:pt x="57827" y="337041"/>
                </a:lnTo>
                <a:lnTo>
                  <a:pt x="93434" y="365288"/>
                </a:lnTo>
                <a:lnTo>
                  <a:pt x="135029" y="384803"/>
                </a:lnTo>
                <a:lnTo>
                  <a:pt x="181241" y="394213"/>
                </a:lnTo>
                <a:lnTo>
                  <a:pt x="197434" y="394868"/>
                </a:lnTo>
                <a:lnTo>
                  <a:pt x="213626" y="394213"/>
                </a:lnTo>
                <a:lnTo>
                  <a:pt x="259838" y="384803"/>
                </a:lnTo>
                <a:lnTo>
                  <a:pt x="301434" y="365288"/>
                </a:lnTo>
                <a:lnTo>
                  <a:pt x="337041" y="337041"/>
                </a:lnTo>
                <a:lnTo>
                  <a:pt x="365288" y="301434"/>
                </a:lnTo>
                <a:lnTo>
                  <a:pt x="384803" y="259838"/>
                </a:lnTo>
                <a:lnTo>
                  <a:pt x="394213" y="213626"/>
                </a:lnTo>
                <a:lnTo>
                  <a:pt x="394868" y="197434"/>
                </a:lnTo>
                <a:lnTo>
                  <a:pt x="394213" y="181241"/>
                </a:lnTo>
                <a:lnTo>
                  <a:pt x="384803" y="135029"/>
                </a:lnTo>
                <a:lnTo>
                  <a:pt x="365288" y="93434"/>
                </a:lnTo>
                <a:lnTo>
                  <a:pt x="337041" y="57827"/>
                </a:lnTo>
                <a:lnTo>
                  <a:pt x="301434" y="29580"/>
                </a:lnTo>
                <a:lnTo>
                  <a:pt x="259838" y="10065"/>
                </a:lnTo>
                <a:lnTo>
                  <a:pt x="213626" y="654"/>
                </a:lnTo>
                <a:lnTo>
                  <a:pt x="197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4E07C16F-CCA5-43B6-BF68-D94422398193}"/>
              </a:ext>
            </a:extLst>
          </p:cNvPr>
          <p:cNvSpPr/>
          <p:nvPr/>
        </p:nvSpPr>
        <p:spPr>
          <a:xfrm>
            <a:off x="10011895" y="860668"/>
            <a:ext cx="147955" cy="280670"/>
          </a:xfrm>
          <a:custGeom>
            <a:avLst/>
            <a:gdLst/>
            <a:ahLst/>
            <a:cxnLst/>
            <a:rect l="l" t="t" r="r" b="b"/>
            <a:pathLst>
              <a:path w="147954" h="280669">
                <a:moveTo>
                  <a:pt x="69127" y="0"/>
                </a:moveTo>
                <a:lnTo>
                  <a:pt x="34058" y="21785"/>
                </a:lnTo>
                <a:lnTo>
                  <a:pt x="14281" y="57052"/>
                </a:lnTo>
                <a:lnTo>
                  <a:pt x="2441" y="104089"/>
                </a:lnTo>
                <a:lnTo>
                  <a:pt x="0" y="140005"/>
                </a:lnTo>
                <a:lnTo>
                  <a:pt x="230" y="151154"/>
                </a:lnTo>
                <a:lnTo>
                  <a:pt x="7608" y="201814"/>
                </a:lnTo>
                <a:lnTo>
                  <a:pt x="24059" y="242801"/>
                </a:lnTo>
                <a:lnTo>
                  <a:pt x="57018" y="275662"/>
                </a:lnTo>
                <a:lnTo>
                  <a:pt x="77033" y="280156"/>
                </a:lnTo>
                <a:lnTo>
                  <a:pt x="85943" y="278388"/>
                </a:lnTo>
                <a:lnTo>
                  <a:pt x="117467" y="252313"/>
                </a:lnTo>
                <a:lnTo>
                  <a:pt x="134982" y="215331"/>
                </a:lnTo>
                <a:lnTo>
                  <a:pt x="145309" y="166125"/>
                </a:lnTo>
                <a:lnTo>
                  <a:pt x="147340" y="127734"/>
                </a:lnTo>
                <a:lnTo>
                  <a:pt x="145933" y="110147"/>
                </a:lnTo>
                <a:lnTo>
                  <a:pt x="135164" y="62679"/>
                </a:lnTo>
                <a:lnTo>
                  <a:pt x="115849" y="26143"/>
                </a:lnTo>
                <a:lnTo>
                  <a:pt x="79641" y="1088"/>
                </a:lnTo>
                <a:lnTo>
                  <a:pt x="691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27650C85-AE6E-48A8-B815-FC2F302E3C3C}"/>
              </a:ext>
            </a:extLst>
          </p:cNvPr>
          <p:cNvSpPr/>
          <p:nvPr/>
        </p:nvSpPr>
        <p:spPr>
          <a:xfrm>
            <a:off x="6576495" y="989326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381000" h="76200">
                <a:moveTo>
                  <a:pt x="76200" y="31749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381000" h="76200">
                <a:moveTo>
                  <a:pt x="76200" y="44449"/>
                </a:moveTo>
                <a:lnTo>
                  <a:pt x="63500" y="44450"/>
                </a:lnTo>
                <a:lnTo>
                  <a:pt x="76200" y="44450"/>
                </a:lnTo>
                <a:close/>
              </a:path>
              <a:path w="381000" h="76200">
                <a:moveTo>
                  <a:pt x="381000" y="31748"/>
                </a:moveTo>
                <a:lnTo>
                  <a:pt x="76200" y="31749"/>
                </a:lnTo>
                <a:lnTo>
                  <a:pt x="76200" y="44449"/>
                </a:lnTo>
                <a:lnTo>
                  <a:pt x="381000" y="44448"/>
                </a:lnTo>
                <a:lnTo>
                  <a:pt x="381000" y="3174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7C965990-2EA1-404F-88ED-B77BC6BF3F6C}"/>
              </a:ext>
            </a:extLst>
          </p:cNvPr>
          <p:cNvSpPr/>
          <p:nvPr/>
        </p:nvSpPr>
        <p:spPr>
          <a:xfrm>
            <a:off x="7681395" y="733973"/>
            <a:ext cx="76200" cy="213360"/>
          </a:xfrm>
          <a:custGeom>
            <a:avLst/>
            <a:gdLst/>
            <a:ahLst/>
            <a:cxnLst/>
            <a:rect l="l" t="t" r="r" b="b"/>
            <a:pathLst>
              <a:path w="76200" h="213359">
                <a:moveTo>
                  <a:pt x="44450" y="63500"/>
                </a:moveTo>
                <a:lnTo>
                  <a:pt x="31750" y="63500"/>
                </a:lnTo>
                <a:lnTo>
                  <a:pt x="31750" y="213198"/>
                </a:lnTo>
                <a:lnTo>
                  <a:pt x="44450" y="213198"/>
                </a:lnTo>
                <a:lnTo>
                  <a:pt x="44450" y="63500"/>
                </a:lnTo>
                <a:close/>
              </a:path>
              <a:path w="76200" h="21335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1335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D537A3CD-2D10-47AC-8B9C-68ED7506E905}"/>
              </a:ext>
            </a:extLst>
          </p:cNvPr>
          <p:cNvSpPr/>
          <p:nvPr/>
        </p:nvSpPr>
        <p:spPr>
          <a:xfrm>
            <a:off x="7681395" y="1140957"/>
            <a:ext cx="76200" cy="203200"/>
          </a:xfrm>
          <a:custGeom>
            <a:avLst/>
            <a:gdLst/>
            <a:ahLst/>
            <a:cxnLst/>
            <a:rect l="l" t="t" r="r" b="b"/>
            <a:pathLst>
              <a:path w="76200" h="203200">
                <a:moveTo>
                  <a:pt x="31750" y="126415"/>
                </a:moveTo>
                <a:lnTo>
                  <a:pt x="0" y="126415"/>
                </a:lnTo>
                <a:lnTo>
                  <a:pt x="38100" y="202615"/>
                </a:lnTo>
                <a:lnTo>
                  <a:pt x="69850" y="139115"/>
                </a:lnTo>
                <a:lnTo>
                  <a:pt x="31750" y="139115"/>
                </a:lnTo>
                <a:lnTo>
                  <a:pt x="31750" y="126415"/>
                </a:lnTo>
                <a:close/>
              </a:path>
              <a:path w="76200" h="203200">
                <a:moveTo>
                  <a:pt x="44450" y="0"/>
                </a:moveTo>
                <a:lnTo>
                  <a:pt x="31750" y="0"/>
                </a:lnTo>
                <a:lnTo>
                  <a:pt x="31750" y="139115"/>
                </a:lnTo>
                <a:lnTo>
                  <a:pt x="44450" y="139115"/>
                </a:lnTo>
                <a:lnTo>
                  <a:pt x="44450" y="0"/>
                </a:lnTo>
                <a:close/>
              </a:path>
              <a:path w="76200" h="203200">
                <a:moveTo>
                  <a:pt x="76200" y="126415"/>
                </a:moveTo>
                <a:lnTo>
                  <a:pt x="44450" y="126415"/>
                </a:lnTo>
                <a:lnTo>
                  <a:pt x="44450" y="139115"/>
                </a:lnTo>
                <a:lnTo>
                  <a:pt x="69850" y="139115"/>
                </a:lnTo>
                <a:lnTo>
                  <a:pt x="76200" y="12641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05BAAD47-419A-4FA0-8DA2-9366B9601D2A}"/>
              </a:ext>
            </a:extLst>
          </p:cNvPr>
          <p:cNvSpPr/>
          <p:nvPr/>
        </p:nvSpPr>
        <p:spPr>
          <a:xfrm>
            <a:off x="8595658" y="845479"/>
            <a:ext cx="159385" cy="151130"/>
          </a:xfrm>
          <a:custGeom>
            <a:avLst/>
            <a:gdLst/>
            <a:ahLst/>
            <a:cxnLst/>
            <a:rect l="l" t="t" r="r" b="b"/>
            <a:pathLst>
              <a:path w="159384" h="151130">
                <a:moveTo>
                  <a:pt x="99547" y="47737"/>
                </a:moveTo>
                <a:lnTo>
                  <a:pt x="0" y="141859"/>
                </a:lnTo>
                <a:lnTo>
                  <a:pt x="8724" y="151086"/>
                </a:lnTo>
                <a:lnTo>
                  <a:pt x="108272" y="56965"/>
                </a:lnTo>
                <a:lnTo>
                  <a:pt x="99547" y="47737"/>
                </a:lnTo>
                <a:close/>
              </a:path>
              <a:path w="159384" h="151130">
                <a:moveTo>
                  <a:pt x="145049" y="39011"/>
                </a:moveTo>
                <a:lnTo>
                  <a:pt x="108775" y="39011"/>
                </a:lnTo>
                <a:lnTo>
                  <a:pt x="117500" y="48240"/>
                </a:lnTo>
                <a:lnTo>
                  <a:pt x="108272" y="56965"/>
                </a:lnTo>
                <a:lnTo>
                  <a:pt x="130086" y="80036"/>
                </a:lnTo>
                <a:lnTo>
                  <a:pt x="145049" y="39011"/>
                </a:lnTo>
                <a:close/>
              </a:path>
              <a:path w="159384" h="151130">
                <a:moveTo>
                  <a:pt x="108775" y="39011"/>
                </a:moveTo>
                <a:lnTo>
                  <a:pt x="99547" y="47737"/>
                </a:lnTo>
                <a:lnTo>
                  <a:pt x="108272" y="56965"/>
                </a:lnTo>
                <a:lnTo>
                  <a:pt x="117500" y="48240"/>
                </a:lnTo>
                <a:lnTo>
                  <a:pt x="108775" y="39011"/>
                </a:lnTo>
                <a:close/>
              </a:path>
              <a:path w="159384" h="151130">
                <a:moveTo>
                  <a:pt x="159279" y="0"/>
                </a:moveTo>
                <a:lnTo>
                  <a:pt x="77734" y="24667"/>
                </a:lnTo>
                <a:lnTo>
                  <a:pt x="99547" y="47737"/>
                </a:lnTo>
                <a:lnTo>
                  <a:pt x="108775" y="39011"/>
                </a:lnTo>
                <a:lnTo>
                  <a:pt x="145049" y="39011"/>
                </a:lnTo>
                <a:lnTo>
                  <a:pt x="1592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3FAE6B25-D598-4C9C-9459-478E95E2E4A5}"/>
              </a:ext>
            </a:extLst>
          </p:cNvPr>
          <p:cNvSpPr/>
          <p:nvPr/>
        </p:nvSpPr>
        <p:spPr>
          <a:xfrm>
            <a:off x="8311984" y="1120475"/>
            <a:ext cx="151765" cy="144145"/>
          </a:xfrm>
          <a:custGeom>
            <a:avLst/>
            <a:gdLst/>
            <a:ahLst/>
            <a:cxnLst/>
            <a:rect l="l" t="t" r="r" b="b"/>
            <a:pathLst>
              <a:path w="151765" h="144144">
                <a:moveTo>
                  <a:pt x="29192" y="63781"/>
                </a:moveTo>
                <a:lnTo>
                  <a:pt x="0" y="143818"/>
                </a:lnTo>
                <a:lnTo>
                  <a:pt x="81544" y="119150"/>
                </a:lnTo>
                <a:lnTo>
                  <a:pt x="67980" y="104805"/>
                </a:lnTo>
                <a:lnTo>
                  <a:pt x="50502" y="104805"/>
                </a:lnTo>
                <a:lnTo>
                  <a:pt x="41777" y="95577"/>
                </a:lnTo>
                <a:lnTo>
                  <a:pt x="51005" y="86852"/>
                </a:lnTo>
                <a:lnTo>
                  <a:pt x="29192" y="63781"/>
                </a:lnTo>
                <a:close/>
              </a:path>
              <a:path w="151765" h="144144">
                <a:moveTo>
                  <a:pt x="51005" y="86852"/>
                </a:moveTo>
                <a:lnTo>
                  <a:pt x="41777" y="95577"/>
                </a:lnTo>
                <a:lnTo>
                  <a:pt x="50502" y="104805"/>
                </a:lnTo>
                <a:lnTo>
                  <a:pt x="59730" y="96080"/>
                </a:lnTo>
                <a:lnTo>
                  <a:pt x="51005" y="86852"/>
                </a:lnTo>
                <a:close/>
              </a:path>
              <a:path w="151765" h="144144">
                <a:moveTo>
                  <a:pt x="59730" y="96080"/>
                </a:moveTo>
                <a:lnTo>
                  <a:pt x="50502" y="104805"/>
                </a:lnTo>
                <a:lnTo>
                  <a:pt x="67980" y="104805"/>
                </a:lnTo>
                <a:lnTo>
                  <a:pt x="59730" y="96080"/>
                </a:lnTo>
                <a:close/>
              </a:path>
              <a:path w="151765" h="144144">
                <a:moveTo>
                  <a:pt x="142862" y="0"/>
                </a:moveTo>
                <a:lnTo>
                  <a:pt x="51005" y="86852"/>
                </a:lnTo>
                <a:lnTo>
                  <a:pt x="59730" y="96080"/>
                </a:lnTo>
                <a:lnTo>
                  <a:pt x="151588" y="9227"/>
                </a:lnTo>
                <a:lnTo>
                  <a:pt x="14286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3E898D1-1429-4717-B997-3AE971B72734}"/>
              </a:ext>
            </a:extLst>
          </p:cNvPr>
          <p:cNvSpPr/>
          <p:nvPr/>
        </p:nvSpPr>
        <p:spPr>
          <a:xfrm>
            <a:off x="9355813" y="544285"/>
            <a:ext cx="76200" cy="213360"/>
          </a:xfrm>
          <a:custGeom>
            <a:avLst/>
            <a:gdLst/>
            <a:ahLst/>
            <a:cxnLst/>
            <a:rect l="l" t="t" r="r" b="b"/>
            <a:pathLst>
              <a:path w="76200" h="213359">
                <a:moveTo>
                  <a:pt x="44450" y="63500"/>
                </a:moveTo>
                <a:lnTo>
                  <a:pt x="31750" y="63500"/>
                </a:lnTo>
                <a:lnTo>
                  <a:pt x="31748" y="213197"/>
                </a:lnTo>
                <a:lnTo>
                  <a:pt x="44448" y="213197"/>
                </a:lnTo>
                <a:lnTo>
                  <a:pt x="44450" y="63500"/>
                </a:lnTo>
                <a:close/>
              </a:path>
              <a:path w="76200" h="213359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13359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C4A65BE7-BD52-4349-93EE-B6B7EFD61BA2}"/>
              </a:ext>
            </a:extLst>
          </p:cNvPr>
          <p:cNvSpPr/>
          <p:nvPr/>
        </p:nvSpPr>
        <p:spPr>
          <a:xfrm>
            <a:off x="8938694" y="937467"/>
            <a:ext cx="215265" cy="76200"/>
          </a:xfrm>
          <a:custGeom>
            <a:avLst/>
            <a:gdLst/>
            <a:ahLst/>
            <a:cxnLst/>
            <a:rect l="l" t="t" r="r" b="b"/>
            <a:pathLst>
              <a:path w="2152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215265" h="76200">
                <a:moveTo>
                  <a:pt x="76200" y="31749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215265" h="76200">
                <a:moveTo>
                  <a:pt x="76200" y="44449"/>
                </a:moveTo>
                <a:lnTo>
                  <a:pt x="63500" y="44450"/>
                </a:lnTo>
                <a:lnTo>
                  <a:pt x="76200" y="44450"/>
                </a:lnTo>
                <a:close/>
              </a:path>
              <a:path w="215265" h="76200">
                <a:moveTo>
                  <a:pt x="214906" y="31748"/>
                </a:moveTo>
                <a:lnTo>
                  <a:pt x="76200" y="31749"/>
                </a:lnTo>
                <a:lnTo>
                  <a:pt x="76200" y="44449"/>
                </a:lnTo>
                <a:lnTo>
                  <a:pt x="214906" y="44448"/>
                </a:lnTo>
                <a:lnTo>
                  <a:pt x="214906" y="3174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383EAED3-483F-4BD8-8DF9-613A1FB809A4}"/>
              </a:ext>
            </a:extLst>
          </p:cNvPr>
          <p:cNvSpPr/>
          <p:nvPr/>
        </p:nvSpPr>
        <p:spPr>
          <a:xfrm>
            <a:off x="9700694" y="963405"/>
            <a:ext cx="215265" cy="76200"/>
          </a:xfrm>
          <a:custGeom>
            <a:avLst/>
            <a:gdLst/>
            <a:ahLst/>
            <a:cxnLst/>
            <a:rect l="l" t="t" r="r" b="b"/>
            <a:pathLst>
              <a:path w="2152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1526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15265" h="76200">
                <a:moveTo>
                  <a:pt x="21490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14906" y="44450"/>
                </a:lnTo>
                <a:lnTo>
                  <a:pt x="214906" y="317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3CBF7995-6019-4C3F-BCCF-2F92EFB54B77}"/>
              </a:ext>
            </a:extLst>
          </p:cNvPr>
          <p:cNvSpPr/>
          <p:nvPr/>
        </p:nvSpPr>
        <p:spPr>
          <a:xfrm>
            <a:off x="10034275" y="583107"/>
            <a:ext cx="76200" cy="213360"/>
          </a:xfrm>
          <a:custGeom>
            <a:avLst/>
            <a:gdLst/>
            <a:ahLst/>
            <a:cxnLst/>
            <a:rect l="l" t="t" r="r" b="b"/>
            <a:pathLst>
              <a:path w="76200" h="213359">
                <a:moveTo>
                  <a:pt x="44450" y="63500"/>
                </a:moveTo>
                <a:lnTo>
                  <a:pt x="31750" y="63500"/>
                </a:lnTo>
                <a:lnTo>
                  <a:pt x="31748" y="213198"/>
                </a:lnTo>
                <a:lnTo>
                  <a:pt x="44448" y="213198"/>
                </a:lnTo>
                <a:lnTo>
                  <a:pt x="44450" y="63500"/>
                </a:lnTo>
                <a:close/>
              </a:path>
              <a:path w="76200" h="213359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13359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64F57A1-79A7-449F-A123-A8849AD72767}"/>
              </a:ext>
            </a:extLst>
          </p:cNvPr>
          <p:cNvSpPr/>
          <p:nvPr/>
        </p:nvSpPr>
        <p:spPr>
          <a:xfrm>
            <a:off x="10043640" y="1179931"/>
            <a:ext cx="76200" cy="203200"/>
          </a:xfrm>
          <a:custGeom>
            <a:avLst/>
            <a:gdLst/>
            <a:ahLst/>
            <a:cxnLst/>
            <a:rect l="l" t="t" r="r" b="b"/>
            <a:pathLst>
              <a:path w="76200" h="203200">
                <a:moveTo>
                  <a:pt x="31750" y="126416"/>
                </a:moveTo>
                <a:lnTo>
                  <a:pt x="0" y="126417"/>
                </a:lnTo>
                <a:lnTo>
                  <a:pt x="38101" y="202615"/>
                </a:lnTo>
                <a:lnTo>
                  <a:pt x="69850" y="139115"/>
                </a:lnTo>
                <a:lnTo>
                  <a:pt x="31750" y="139115"/>
                </a:lnTo>
                <a:lnTo>
                  <a:pt x="31750" y="126416"/>
                </a:lnTo>
                <a:close/>
              </a:path>
              <a:path w="76200" h="203200">
                <a:moveTo>
                  <a:pt x="44450" y="126416"/>
                </a:moveTo>
                <a:lnTo>
                  <a:pt x="31750" y="126416"/>
                </a:lnTo>
                <a:lnTo>
                  <a:pt x="31750" y="139115"/>
                </a:lnTo>
                <a:lnTo>
                  <a:pt x="44450" y="139115"/>
                </a:lnTo>
                <a:lnTo>
                  <a:pt x="44450" y="126416"/>
                </a:lnTo>
                <a:close/>
              </a:path>
              <a:path w="76200" h="203200">
                <a:moveTo>
                  <a:pt x="76200" y="126415"/>
                </a:moveTo>
                <a:lnTo>
                  <a:pt x="44450" y="126416"/>
                </a:lnTo>
                <a:lnTo>
                  <a:pt x="44450" y="139115"/>
                </a:lnTo>
                <a:lnTo>
                  <a:pt x="69850" y="139115"/>
                </a:lnTo>
                <a:lnTo>
                  <a:pt x="76200" y="126415"/>
                </a:lnTo>
                <a:close/>
              </a:path>
              <a:path w="76200" h="203200">
                <a:moveTo>
                  <a:pt x="44450" y="0"/>
                </a:moveTo>
                <a:lnTo>
                  <a:pt x="31750" y="0"/>
                </a:lnTo>
                <a:lnTo>
                  <a:pt x="31750" y="126416"/>
                </a:lnTo>
                <a:lnTo>
                  <a:pt x="44450" y="126416"/>
                </a:lnTo>
                <a:lnTo>
                  <a:pt x="4445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A7EC60E-B111-4806-85ED-FE3999A8E5FB}"/>
              </a:ext>
            </a:extLst>
          </p:cNvPr>
          <p:cNvSpPr/>
          <p:nvPr/>
        </p:nvSpPr>
        <p:spPr>
          <a:xfrm>
            <a:off x="10234095" y="963405"/>
            <a:ext cx="227329" cy="76200"/>
          </a:xfrm>
          <a:custGeom>
            <a:avLst/>
            <a:gdLst/>
            <a:ahLst/>
            <a:cxnLst/>
            <a:rect l="l" t="t" r="r" b="b"/>
            <a:pathLst>
              <a:path w="227329" h="76200">
                <a:moveTo>
                  <a:pt x="150778" y="0"/>
                </a:moveTo>
                <a:lnTo>
                  <a:pt x="150778" y="76200"/>
                </a:lnTo>
                <a:lnTo>
                  <a:pt x="214278" y="44450"/>
                </a:lnTo>
                <a:lnTo>
                  <a:pt x="163478" y="44450"/>
                </a:lnTo>
                <a:lnTo>
                  <a:pt x="163478" y="31750"/>
                </a:lnTo>
                <a:lnTo>
                  <a:pt x="214278" y="31750"/>
                </a:lnTo>
                <a:lnTo>
                  <a:pt x="150778" y="0"/>
                </a:lnTo>
                <a:close/>
              </a:path>
              <a:path w="227329" h="76200">
                <a:moveTo>
                  <a:pt x="15077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0778" y="44450"/>
                </a:lnTo>
                <a:lnTo>
                  <a:pt x="150778" y="31750"/>
                </a:lnTo>
                <a:close/>
              </a:path>
              <a:path w="227329" h="76200">
                <a:moveTo>
                  <a:pt x="214278" y="31750"/>
                </a:moveTo>
                <a:lnTo>
                  <a:pt x="163478" y="31750"/>
                </a:lnTo>
                <a:lnTo>
                  <a:pt x="163478" y="44450"/>
                </a:lnTo>
                <a:lnTo>
                  <a:pt x="214278" y="44450"/>
                </a:lnTo>
                <a:lnTo>
                  <a:pt x="226978" y="38100"/>
                </a:lnTo>
                <a:lnTo>
                  <a:pt x="214278" y="317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20621A56-662A-4C4E-9A82-9C71D7518A8A}"/>
              </a:ext>
            </a:extLst>
          </p:cNvPr>
          <p:cNvSpPr/>
          <p:nvPr/>
        </p:nvSpPr>
        <p:spPr>
          <a:xfrm>
            <a:off x="7147995" y="2282578"/>
            <a:ext cx="453390" cy="114300"/>
          </a:xfrm>
          <a:custGeom>
            <a:avLst/>
            <a:gdLst/>
            <a:ahLst/>
            <a:cxnLst/>
            <a:rect l="l" t="t" r="r" b="b"/>
            <a:pathLst>
              <a:path w="4533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453390" h="114300">
                <a:moveTo>
                  <a:pt x="114300" y="38100"/>
                </a:moveTo>
                <a:lnTo>
                  <a:pt x="114300" y="76200"/>
                </a:lnTo>
                <a:lnTo>
                  <a:pt x="452954" y="76201"/>
                </a:lnTo>
                <a:lnTo>
                  <a:pt x="452954" y="38101"/>
                </a:lnTo>
                <a:lnTo>
                  <a:pt x="114300" y="38100"/>
                </a:lnTo>
                <a:close/>
              </a:path>
              <a:path w="453390" h="114300">
                <a:moveTo>
                  <a:pt x="95250" y="38100"/>
                </a:move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0" y="38100"/>
                </a:lnTo>
                <a:close/>
              </a:path>
              <a:path w="453390" h="114300">
                <a:moveTo>
                  <a:pt x="114300" y="38100"/>
                </a:moveTo>
                <a:lnTo>
                  <a:pt x="95250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84814B05-E868-4BAA-BDBF-32E6D8CCBF1B}"/>
              </a:ext>
            </a:extLst>
          </p:cNvPr>
          <p:cNvSpPr/>
          <p:nvPr/>
        </p:nvSpPr>
        <p:spPr>
          <a:xfrm>
            <a:off x="7600950" y="1694159"/>
            <a:ext cx="0" cy="664210"/>
          </a:xfrm>
          <a:custGeom>
            <a:avLst/>
            <a:gdLst/>
            <a:ahLst/>
            <a:cxnLst/>
            <a:rect l="l" t="t" r="r" b="b"/>
            <a:pathLst>
              <a:path h="664210">
                <a:moveTo>
                  <a:pt x="0" y="0"/>
                </a:moveTo>
                <a:lnTo>
                  <a:pt x="1" y="663894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B0B0E978-91FB-4052-96F5-B50C3781E69B}"/>
              </a:ext>
            </a:extLst>
          </p:cNvPr>
          <p:cNvSpPr txBox="1"/>
          <p:nvPr/>
        </p:nvSpPr>
        <p:spPr>
          <a:xfrm>
            <a:off x="8594673" y="1813648"/>
            <a:ext cx="2435225" cy="170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084" marR="418465" indent="-1905" algn="ctr">
              <a:lnSpc>
                <a:spcPct val="101299"/>
              </a:lnSpc>
            </a:pPr>
            <a:r>
              <a:rPr sz="1550" spc="-90" dirty="0">
                <a:latin typeface="Arial"/>
                <a:cs typeface="Arial"/>
              </a:rPr>
              <a:t>S</a:t>
            </a:r>
            <a:r>
              <a:rPr sz="1550" spc="-30" dirty="0">
                <a:latin typeface="Arial"/>
                <a:cs typeface="Arial"/>
              </a:rPr>
              <a:t>i</a:t>
            </a:r>
            <a:r>
              <a:rPr sz="1550" spc="55" dirty="0">
                <a:latin typeface="Arial"/>
                <a:cs typeface="Arial"/>
              </a:rPr>
              <a:t>m</a:t>
            </a:r>
            <a:r>
              <a:rPr sz="1550" spc="95" dirty="0">
                <a:latin typeface="Arial"/>
                <a:cs typeface="Arial"/>
              </a:rPr>
              <a:t>p</a:t>
            </a:r>
            <a:r>
              <a:rPr sz="1550" spc="40" dirty="0">
                <a:latin typeface="Arial"/>
                <a:cs typeface="Arial"/>
              </a:rPr>
              <a:t>l</a:t>
            </a:r>
            <a:r>
              <a:rPr sz="1550" spc="25" dirty="0">
                <a:latin typeface="Arial"/>
                <a:cs typeface="Arial"/>
              </a:rPr>
              <a:t>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</a:t>
            </a:r>
            <a:r>
              <a:rPr sz="1550" spc="35" dirty="0">
                <a:latin typeface="Arial"/>
                <a:cs typeface="Arial"/>
              </a:rPr>
              <a:t>e</a:t>
            </a:r>
            <a:r>
              <a:rPr sz="1550" spc="15" dirty="0">
                <a:latin typeface="Arial"/>
                <a:cs typeface="Arial"/>
              </a:rPr>
              <a:t>l</a:t>
            </a:r>
            <a:r>
              <a:rPr sz="1550" spc="35" dirty="0">
                <a:latin typeface="Arial"/>
                <a:cs typeface="Arial"/>
              </a:rPr>
              <a:t>l</a:t>
            </a:r>
            <a:r>
              <a:rPr sz="1550" spc="-105" dirty="0">
                <a:latin typeface="Arial"/>
                <a:cs typeface="Arial"/>
              </a:rPr>
              <a:t>s</a:t>
            </a:r>
            <a:r>
              <a:rPr sz="1600" spc="-120" dirty="0">
                <a:latin typeface="Tahoma"/>
                <a:cs typeface="Tahoma"/>
              </a:rPr>
              <a:t>: </a:t>
            </a:r>
            <a:r>
              <a:rPr sz="1600" dirty="0">
                <a:latin typeface="Tahoma"/>
                <a:cs typeface="Tahoma"/>
              </a:rPr>
              <a:t>R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-35" dirty="0">
                <a:latin typeface="Tahoma"/>
                <a:cs typeface="Tahoma"/>
              </a:rPr>
              <a:t>s</a:t>
            </a:r>
            <a:r>
              <a:rPr sz="1600" spc="80" dirty="0">
                <a:latin typeface="Tahoma"/>
                <a:cs typeface="Tahoma"/>
              </a:rPr>
              <a:t>p</a:t>
            </a:r>
            <a:r>
              <a:rPr sz="1600" spc="30" dirty="0">
                <a:latin typeface="Tahoma"/>
                <a:cs typeface="Tahoma"/>
              </a:rPr>
              <a:t>on</a:t>
            </a:r>
            <a:r>
              <a:rPr sz="1600" spc="-35" dirty="0">
                <a:latin typeface="Tahoma"/>
                <a:cs typeface="Tahoma"/>
              </a:rPr>
              <a:t>s</a:t>
            </a:r>
            <a:r>
              <a:rPr sz="1600" spc="40" dirty="0">
                <a:latin typeface="Tahoma"/>
                <a:cs typeface="Tahoma"/>
              </a:rPr>
              <a:t>e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</a:t>
            </a:r>
            <a:r>
              <a:rPr sz="1600" spc="40" dirty="0">
                <a:latin typeface="Tahoma"/>
                <a:cs typeface="Tahoma"/>
              </a:rPr>
              <a:t>o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li</a:t>
            </a:r>
            <a:r>
              <a:rPr sz="1600" spc="80" dirty="0">
                <a:latin typeface="Tahoma"/>
                <a:cs typeface="Tahoma"/>
              </a:rPr>
              <a:t>g</a:t>
            </a:r>
            <a:r>
              <a:rPr sz="1600" spc="-15" dirty="0">
                <a:latin typeface="Tahoma"/>
                <a:cs typeface="Tahoma"/>
              </a:rPr>
              <a:t>h</a:t>
            </a:r>
            <a:r>
              <a:rPr sz="1600" spc="-10" dirty="0">
                <a:latin typeface="Tahoma"/>
                <a:cs typeface="Tahoma"/>
              </a:rPr>
              <a:t>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o</a:t>
            </a:r>
            <a:r>
              <a:rPr sz="1600" dirty="0">
                <a:latin typeface="Tahoma"/>
                <a:cs typeface="Tahoma"/>
              </a:rPr>
              <a:t>r</a:t>
            </a:r>
            <a:r>
              <a:rPr sz="1600" spc="10" dirty="0">
                <a:latin typeface="Tahoma"/>
                <a:cs typeface="Tahoma"/>
              </a:rPr>
              <a:t>i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25" dirty="0">
                <a:latin typeface="Tahoma"/>
                <a:cs typeface="Tahoma"/>
              </a:rPr>
              <a:t>ion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1600" dirty="0">
              <a:latin typeface="Times New Roman"/>
              <a:cs typeface="Times New Roman"/>
            </a:endParaRPr>
          </a:p>
          <a:p>
            <a:pPr algn="ctr">
              <a:lnSpc>
                <a:spcPts val="1910"/>
              </a:lnSpc>
            </a:pPr>
            <a:r>
              <a:rPr sz="1550" spc="35" dirty="0">
                <a:latin typeface="Arial"/>
                <a:cs typeface="Arial"/>
              </a:rPr>
              <a:t>C</a:t>
            </a:r>
            <a:r>
              <a:rPr sz="1550" spc="30" dirty="0">
                <a:latin typeface="Arial"/>
                <a:cs typeface="Arial"/>
              </a:rPr>
              <a:t>o</a:t>
            </a:r>
            <a:r>
              <a:rPr sz="1550" spc="60" dirty="0">
                <a:latin typeface="Arial"/>
                <a:cs typeface="Arial"/>
              </a:rPr>
              <a:t>m</a:t>
            </a:r>
            <a:r>
              <a:rPr sz="1550" spc="105" dirty="0">
                <a:latin typeface="Arial"/>
                <a:cs typeface="Arial"/>
              </a:rPr>
              <a:t>p</a:t>
            </a:r>
            <a:r>
              <a:rPr sz="1550" spc="35" dirty="0">
                <a:latin typeface="Arial"/>
                <a:cs typeface="Arial"/>
              </a:rPr>
              <a:t>l</a:t>
            </a:r>
            <a:r>
              <a:rPr sz="1550" dirty="0">
                <a:latin typeface="Arial"/>
                <a:cs typeface="Arial"/>
              </a:rPr>
              <a:t>e</a:t>
            </a:r>
            <a:r>
              <a:rPr sz="1550" spc="5" dirty="0">
                <a:latin typeface="Arial"/>
                <a:cs typeface="Arial"/>
              </a:rPr>
              <a:t>x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5" dirty="0">
                <a:latin typeface="Arial"/>
                <a:cs typeface="Arial"/>
              </a:rPr>
              <a:t>c</a:t>
            </a:r>
            <a:r>
              <a:rPr sz="1550" dirty="0">
                <a:latin typeface="Arial"/>
                <a:cs typeface="Arial"/>
              </a:rPr>
              <a:t>e</a:t>
            </a:r>
            <a:r>
              <a:rPr sz="1550" spc="-5" dirty="0">
                <a:latin typeface="Arial"/>
                <a:cs typeface="Arial"/>
              </a:rPr>
              <a:t>lls</a:t>
            </a:r>
            <a:r>
              <a:rPr sz="1600" spc="-125" dirty="0"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 algn="ctr">
              <a:lnSpc>
                <a:spcPts val="1910"/>
              </a:lnSpc>
            </a:pPr>
            <a:r>
              <a:rPr sz="1600" spc="-50" dirty="0">
                <a:latin typeface="Tahoma"/>
                <a:cs typeface="Tahoma"/>
              </a:rPr>
              <a:t>R</a:t>
            </a:r>
            <a:r>
              <a:rPr sz="1600" dirty="0">
                <a:latin typeface="Tahoma"/>
                <a:cs typeface="Tahoma"/>
              </a:rPr>
              <a:t>e</a:t>
            </a:r>
            <a:r>
              <a:rPr sz="1600" spc="10" dirty="0">
                <a:latin typeface="Tahoma"/>
                <a:cs typeface="Tahoma"/>
              </a:rPr>
              <a:t>s</a:t>
            </a:r>
            <a:r>
              <a:rPr sz="1600" spc="70" dirty="0">
                <a:latin typeface="Tahoma"/>
                <a:cs typeface="Tahoma"/>
              </a:rPr>
              <a:t>p</a:t>
            </a:r>
            <a:r>
              <a:rPr sz="1600" spc="75" dirty="0">
                <a:latin typeface="Tahoma"/>
                <a:cs typeface="Tahoma"/>
              </a:rPr>
              <a:t>o</a:t>
            </a:r>
            <a:r>
              <a:rPr sz="1600" spc="-35" dirty="0">
                <a:latin typeface="Tahoma"/>
                <a:cs typeface="Tahoma"/>
              </a:rPr>
              <a:t>n</a:t>
            </a:r>
            <a:r>
              <a:rPr sz="1600" spc="-20" dirty="0">
                <a:latin typeface="Tahoma"/>
                <a:cs typeface="Tahoma"/>
              </a:rPr>
              <a:t>s</a:t>
            </a:r>
            <a:r>
              <a:rPr sz="1600" spc="40" dirty="0">
                <a:latin typeface="Tahoma"/>
                <a:cs typeface="Tahoma"/>
              </a:rPr>
              <a:t>e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</a:t>
            </a:r>
            <a:r>
              <a:rPr sz="1600" spc="40" dirty="0">
                <a:latin typeface="Tahoma"/>
                <a:cs typeface="Tahoma"/>
              </a:rPr>
              <a:t>o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li</a:t>
            </a:r>
            <a:r>
              <a:rPr sz="1600" spc="80" dirty="0">
                <a:latin typeface="Tahoma"/>
                <a:cs typeface="Tahoma"/>
              </a:rPr>
              <a:t>g</a:t>
            </a:r>
            <a:r>
              <a:rPr sz="1600" spc="-15" dirty="0">
                <a:latin typeface="Tahoma"/>
                <a:cs typeface="Tahoma"/>
              </a:rPr>
              <a:t>h</a:t>
            </a:r>
            <a:r>
              <a:rPr sz="1600" spc="-10" dirty="0">
                <a:latin typeface="Tahoma"/>
                <a:cs typeface="Tahoma"/>
              </a:rPr>
              <a:t>t</a:t>
            </a:r>
            <a:endParaRPr sz="16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600" spc="15" dirty="0">
                <a:latin typeface="Tahoma"/>
                <a:cs typeface="Tahoma"/>
              </a:rPr>
              <a:t>o</a:t>
            </a:r>
            <a:r>
              <a:rPr sz="1600" dirty="0">
                <a:latin typeface="Tahoma"/>
                <a:cs typeface="Tahoma"/>
              </a:rPr>
              <a:t>r</a:t>
            </a:r>
            <a:r>
              <a:rPr sz="1600" spc="10" dirty="0">
                <a:latin typeface="Tahoma"/>
                <a:cs typeface="Tahoma"/>
              </a:rPr>
              <a:t>i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25" dirty="0">
                <a:latin typeface="Tahoma"/>
                <a:cs typeface="Tahoma"/>
              </a:rPr>
              <a:t>ion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85" dirty="0">
                <a:latin typeface="Tahoma"/>
                <a:cs typeface="Tahoma"/>
              </a:rPr>
              <a:t>d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m</a:t>
            </a:r>
            <a:r>
              <a:rPr sz="1600" spc="25" dirty="0">
                <a:latin typeface="Tahoma"/>
                <a:cs typeface="Tahoma"/>
              </a:rPr>
              <a:t>ov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5" dirty="0">
                <a:latin typeface="Tahoma"/>
                <a:cs typeface="Tahoma"/>
              </a:rPr>
              <a:t>m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10" dirty="0">
                <a:latin typeface="Tahoma"/>
                <a:cs typeface="Tahoma"/>
              </a:rPr>
              <a:t>t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6D7AD04E-26AE-4C75-A7C6-D440DB18B948}"/>
              </a:ext>
            </a:extLst>
          </p:cNvPr>
          <p:cNvSpPr txBox="1"/>
          <p:nvPr/>
        </p:nvSpPr>
        <p:spPr>
          <a:xfrm>
            <a:off x="8752917" y="3770464"/>
            <a:ext cx="2118995" cy="710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2540" algn="ctr">
              <a:lnSpc>
                <a:spcPts val="1900"/>
              </a:lnSpc>
            </a:pPr>
            <a:r>
              <a:rPr sz="1550" spc="15" dirty="0">
                <a:latin typeface="Arial"/>
                <a:cs typeface="Arial"/>
              </a:rPr>
              <a:t>H</a:t>
            </a:r>
            <a:r>
              <a:rPr sz="1550" spc="5" dirty="0">
                <a:latin typeface="Arial"/>
                <a:cs typeface="Arial"/>
              </a:rPr>
              <a:t>y</a:t>
            </a:r>
            <a:r>
              <a:rPr sz="1550" spc="105" dirty="0">
                <a:latin typeface="Arial"/>
                <a:cs typeface="Arial"/>
              </a:rPr>
              <a:t>p</a:t>
            </a:r>
            <a:r>
              <a:rPr sz="1550" spc="20" dirty="0">
                <a:latin typeface="Arial"/>
                <a:cs typeface="Arial"/>
              </a:rPr>
              <a:t>e</a:t>
            </a:r>
            <a:r>
              <a:rPr sz="1550" spc="-15" dirty="0">
                <a:latin typeface="Arial"/>
                <a:cs typeface="Arial"/>
              </a:rPr>
              <a:t>r</a:t>
            </a:r>
            <a:r>
              <a:rPr sz="1550" spc="-10" dirty="0">
                <a:latin typeface="Arial"/>
                <a:cs typeface="Arial"/>
              </a:rPr>
              <a:t>c</a:t>
            </a:r>
            <a:r>
              <a:rPr sz="1550" spc="85" dirty="0">
                <a:latin typeface="Arial"/>
                <a:cs typeface="Arial"/>
              </a:rPr>
              <a:t>o</a:t>
            </a:r>
            <a:r>
              <a:rPr sz="1550" spc="55" dirty="0">
                <a:latin typeface="Arial"/>
                <a:cs typeface="Arial"/>
              </a:rPr>
              <a:t>m</a:t>
            </a:r>
            <a:r>
              <a:rPr sz="1550" spc="105" dirty="0">
                <a:latin typeface="Arial"/>
                <a:cs typeface="Arial"/>
              </a:rPr>
              <a:t>p</a:t>
            </a:r>
            <a:r>
              <a:rPr sz="1550" spc="35" dirty="0">
                <a:latin typeface="Arial"/>
                <a:cs typeface="Arial"/>
              </a:rPr>
              <a:t>l</a:t>
            </a:r>
            <a:r>
              <a:rPr sz="1550" spc="20" dirty="0">
                <a:latin typeface="Arial"/>
                <a:cs typeface="Arial"/>
              </a:rPr>
              <a:t>e</a:t>
            </a:r>
            <a:r>
              <a:rPr sz="1550" spc="-10" dirty="0">
                <a:latin typeface="Arial"/>
                <a:cs typeface="Arial"/>
              </a:rPr>
              <a:t>x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</a:t>
            </a:r>
            <a:r>
              <a:rPr sz="1550" spc="20" dirty="0">
                <a:latin typeface="Arial"/>
                <a:cs typeface="Arial"/>
              </a:rPr>
              <a:t>e</a:t>
            </a:r>
            <a:r>
              <a:rPr sz="1550" spc="35" dirty="0">
                <a:latin typeface="Arial"/>
                <a:cs typeface="Arial"/>
              </a:rPr>
              <a:t>ll</a:t>
            </a:r>
            <a:r>
              <a:rPr sz="1550" spc="-105" dirty="0">
                <a:latin typeface="Arial"/>
                <a:cs typeface="Arial"/>
              </a:rPr>
              <a:t>s</a:t>
            </a:r>
            <a:r>
              <a:rPr sz="1600" spc="-120" dirty="0">
                <a:latin typeface="Tahoma"/>
                <a:cs typeface="Tahoma"/>
              </a:rPr>
              <a:t>: </a:t>
            </a:r>
            <a:r>
              <a:rPr sz="1600" spc="-40" dirty="0">
                <a:latin typeface="Tahoma"/>
                <a:cs typeface="Tahoma"/>
              </a:rPr>
              <a:t>r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-35" dirty="0">
                <a:latin typeface="Tahoma"/>
                <a:cs typeface="Tahoma"/>
              </a:rPr>
              <a:t>s</a:t>
            </a:r>
            <a:r>
              <a:rPr sz="1600" spc="80" dirty="0">
                <a:latin typeface="Tahoma"/>
                <a:cs typeface="Tahoma"/>
              </a:rPr>
              <a:t>p</a:t>
            </a:r>
            <a:r>
              <a:rPr sz="1600" spc="75" dirty="0">
                <a:latin typeface="Tahoma"/>
                <a:cs typeface="Tahoma"/>
              </a:rPr>
              <a:t>o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35" dirty="0">
                <a:latin typeface="Tahoma"/>
                <a:cs typeface="Tahoma"/>
              </a:rPr>
              <a:t>s</a:t>
            </a:r>
            <a:r>
              <a:rPr sz="1600" spc="40" dirty="0">
                <a:latin typeface="Tahoma"/>
                <a:cs typeface="Tahoma"/>
              </a:rPr>
              <a:t>e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75" dirty="0">
                <a:latin typeface="Tahoma"/>
                <a:cs typeface="Tahoma"/>
              </a:rPr>
              <a:t>o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m</a:t>
            </a:r>
            <a:r>
              <a:rPr sz="1600" spc="75" dirty="0">
                <a:latin typeface="Tahoma"/>
                <a:cs typeface="Tahoma"/>
              </a:rPr>
              <a:t>o</a:t>
            </a:r>
            <a:r>
              <a:rPr sz="1600" spc="-35" dirty="0">
                <a:latin typeface="Tahoma"/>
                <a:cs typeface="Tahoma"/>
              </a:rPr>
              <a:t>v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10" dirty="0">
                <a:latin typeface="Tahoma"/>
                <a:cs typeface="Tahoma"/>
              </a:rPr>
              <a:t>m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10" dirty="0">
                <a:latin typeface="Tahoma"/>
                <a:cs typeface="Tahoma"/>
              </a:rPr>
              <a:t>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w</a:t>
            </a:r>
            <a:r>
              <a:rPr sz="1600" spc="-5" dirty="0">
                <a:latin typeface="Tahoma"/>
                <a:cs typeface="Tahoma"/>
              </a:rPr>
              <a:t>i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-10" dirty="0">
                <a:latin typeface="Tahoma"/>
                <a:cs typeface="Tahoma"/>
              </a:rPr>
              <a:t>h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a</a:t>
            </a:r>
            <a:r>
              <a:rPr sz="1600" spc="-10" dirty="0">
                <a:latin typeface="Tahoma"/>
                <a:cs typeface="Tahoma"/>
              </a:rPr>
              <a:t>n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85" dirty="0">
                <a:latin typeface="Tahoma"/>
                <a:cs typeface="Tahoma"/>
              </a:rPr>
              <a:t>d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p</a:t>
            </a:r>
            <a:r>
              <a:rPr sz="1600" spc="75" dirty="0">
                <a:latin typeface="Tahoma"/>
                <a:cs typeface="Tahoma"/>
              </a:rPr>
              <a:t>o</a:t>
            </a:r>
            <a:r>
              <a:rPr sz="1600" spc="10" dirty="0">
                <a:latin typeface="Tahoma"/>
                <a:cs typeface="Tahoma"/>
              </a:rPr>
              <a:t>i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10" dirty="0">
                <a:latin typeface="Tahoma"/>
                <a:cs typeface="Tahoma"/>
              </a:rPr>
              <a:t>t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F2939424-1BA4-4E8B-AEF5-1EC9BC3727FF}"/>
              </a:ext>
            </a:extLst>
          </p:cNvPr>
          <p:cNvSpPr/>
          <p:nvPr/>
        </p:nvSpPr>
        <p:spPr>
          <a:xfrm>
            <a:off x="8601052" y="4834873"/>
            <a:ext cx="1068070" cy="1013460"/>
          </a:xfrm>
          <a:custGeom>
            <a:avLst/>
            <a:gdLst/>
            <a:ahLst/>
            <a:cxnLst/>
            <a:rect l="l" t="t" r="r" b="b"/>
            <a:pathLst>
              <a:path w="1068070" h="1013460">
                <a:moveTo>
                  <a:pt x="0" y="0"/>
                </a:moveTo>
                <a:lnTo>
                  <a:pt x="1067796" y="0"/>
                </a:lnTo>
                <a:lnTo>
                  <a:pt x="1067796" y="1012938"/>
                </a:lnTo>
                <a:lnTo>
                  <a:pt x="0" y="1012938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2B45A8E0-BCBF-4013-9498-608E6583DD62}"/>
              </a:ext>
            </a:extLst>
          </p:cNvPr>
          <p:cNvSpPr/>
          <p:nvPr/>
        </p:nvSpPr>
        <p:spPr>
          <a:xfrm>
            <a:off x="9895799" y="4834873"/>
            <a:ext cx="1068070" cy="1013460"/>
          </a:xfrm>
          <a:custGeom>
            <a:avLst/>
            <a:gdLst/>
            <a:ahLst/>
            <a:cxnLst/>
            <a:rect l="l" t="t" r="r" b="b"/>
            <a:pathLst>
              <a:path w="1068070" h="1013460">
                <a:moveTo>
                  <a:pt x="0" y="0"/>
                </a:moveTo>
                <a:lnTo>
                  <a:pt x="1067795" y="0"/>
                </a:lnTo>
                <a:lnTo>
                  <a:pt x="1067795" y="1012938"/>
                </a:lnTo>
                <a:lnTo>
                  <a:pt x="0" y="1012938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D353F8E2-654D-4517-BFF9-E83B1F9A2C90}"/>
              </a:ext>
            </a:extLst>
          </p:cNvPr>
          <p:cNvSpPr/>
          <p:nvPr/>
        </p:nvSpPr>
        <p:spPr>
          <a:xfrm>
            <a:off x="8699869" y="4732394"/>
            <a:ext cx="1052195" cy="1052195"/>
          </a:xfrm>
          <a:custGeom>
            <a:avLst/>
            <a:gdLst/>
            <a:ahLst/>
            <a:cxnLst/>
            <a:rect l="l" t="t" r="r" b="b"/>
            <a:pathLst>
              <a:path w="1052195" h="1052195">
                <a:moveTo>
                  <a:pt x="88992" y="0"/>
                </a:moveTo>
                <a:lnTo>
                  <a:pt x="0" y="88992"/>
                </a:lnTo>
                <a:lnTo>
                  <a:pt x="963015" y="1052008"/>
                </a:lnTo>
                <a:lnTo>
                  <a:pt x="1052008" y="963015"/>
                </a:lnTo>
                <a:lnTo>
                  <a:pt x="8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CEDEE9FD-16A1-42F0-8B88-1B3E54F31B4B}"/>
              </a:ext>
            </a:extLst>
          </p:cNvPr>
          <p:cNvSpPr/>
          <p:nvPr/>
        </p:nvSpPr>
        <p:spPr>
          <a:xfrm>
            <a:off x="8555948" y="4732393"/>
            <a:ext cx="558800" cy="105410"/>
          </a:xfrm>
          <a:custGeom>
            <a:avLst/>
            <a:gdLst/>
            <a:ahLst/>
            <a:cxnLst/>
            <a:rect l="l" t="t" r="r" b="b"/>
            <a:pathLst>
              <a:path w="558800" h="105410">
                <a:moveTo>
                  <a:pt x="0" y="0"/>
                </a:moveTo>
                <a:lnTo>
                  <a:pt x="558369" y="0"/>
                </a:lnTo>
                <a:lnTo>
                  <a:pt x="558369" y="104948"/>
                </a:lnTo>
                <a:lnTo>
                  <a:pt x="0" y="1049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5B94FA03-7B3F-4F63-B5A2-7A8D15555D7E}"/>
              </a:ext>
            </a:extLst>
          </p:cNvPr>
          <p:cNvSpPr/>
          <p:nvPr/>
        </p:nvSpPr>
        <p:spPr>
          <a:xfrm>
            <a:off x="9662945" y="5311213"/>
            <a:ext cx="105410" cy="558800"/>
          </a:xfrm>
          <a:custGeom>
            <a:avLst/>
            <a:gdLst/>
            <a:ahLst/>
            <a:cxnLst/>
            <a:rect l="l" t="t" r="r" b="b"/>
            <a:pathLst>
              <a:path w="105409" h="558800">
                <a:moveTo>
                  <a:pt x="104948" y="0"/>
                </a:moveTo>
                <a:lnTo>
                  <a:pt x="104948" y="558369"/>
                </a:lnTo>
                <a:lnTo>
                  <a:pt x="0" y="558369"/>
                </a:lnTo>
                <a:lnTo>
                  <a:pt x="0" y="0"/>
                </a:lnTo>
                <a:lnTo>
                  <a:pt x="1049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1C6489B7-23B7-4C39-98B5-8370C130B27E}"/>
              </a:ext>
            </a:extLst>
          </p:cNvPr>
          <p:cNvSpPr/>
          <p:nvPr/>
        </p:nvSpPr>
        <p:spPr>
          <a:xfrm>
            <a:off x="10036430" y="4732394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88991" y="0"/>
                </a:moveTo>
                <a:lnTo>
                  <a:pt x="0" y="88991"/>
                </a:lnTo>
                <a:lnTo>
                  <a:pt x="558622" y="647613"/>
                </a:lnTo>
                <a:lnTo>
                  <a:pt x="647613" y="558622"/>
                </a:lnTo>
                <a:lnTo>
                  <a:pt x="8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A85465A9-19D4-420D-A8B6-69F342BE99FB}"/>
              </a:ext>
            </a:extLst>
          </p:cNvPr>
          <p:cNvSpPr/>
          <p:nvPr/>
        </p:nvSpPr>
        <p:spPr>
          <a:xfrm>
            <a:off x="9892508" y="4732393"/>
            <a:ext cx="558800" cy="105410"/>
          </a:xfrm>
          <a:custGeom>
            <a:avLst/>
            <a:gdLst/>
            <a:ahLst/>
            <a:cxnLst/>
            <a:rect l="l" t="t" r="r" b="b"/>
            <a:pathLst>
              <a:path w="558800" h="105410">
                <a:moveTo>
                  <a:pt x="0" y="0"/>
                </a:moveTo>
                <a:lnTo>
                  <a:pt x="558368" y="0"/>
                </a:lnTo>
                <a:lnTo>
                  <a:pt x="558368" y="104948"/>
                </a:lnTo>
                <a:lnTo>
                  <a:pt x="0" y="1049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A7D238AD-AA4C-4615-AA22-A3648A3488D9}"/>
              </a:ext>
            </a:extLst>
          </p:cNvPr>
          <p:cNvSpPr txBox="1"/>
          <p:nvPr/>
        </p:nvSpPr>
        <p:spPr>
          <a:xfrm>
            <a:off x="8680801" y="5886389"/>
            <a:ext cx="89344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90" dirty="0">
                <a:latin typeface="Tahoma"/>
                <a:cs typeface="Tahoma"/>
              </a:rPr>
              <a:t>No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55" dirty="0">
                <a:latin typeface="Tahoma"/>
                <a:cs typeface="Tahoma"/>
              </a:rPr>
              <a:t>r</a:t>
            </a:r>
            <a:r>
              <a:rPr sz="1200" spc="25" dirty="0">
                <a:latin typeface="Tahoma"/>
                <a:cs typeface="Tahoma"/>
              </a:rPr>
              <a:t>e</a:t>
            </a:r>
            <a:r>
              <a:rPr sz="1200" spc="-30" dirty="0">
                <a:latin typeface="Tahoma"/>
                <a:cs typeface="Tahoma"/>
              </a:rPr>
              <a:t>s</a:t>
            </a:r>
            <a:r>
              <a:rPr sz="1200" spc="55" dirty="0">
                <a:latin typeface="Tahoma"/>
                <a:cs typeface="Tahoma"/>
              </a:rPr>
              <a:t>po</a:t>
            </a:r>
            <a:r>
              <a:rPr sz="1200" spc="-15" dirty="0">
                <a:latin typeface="Tahoma"/>
                <a:cs typeface="Tahoma"/>
              </a:rPr>
              <a:t>n</a:t>
            </a:r>
            <a:r>
              <a:rPr sz="1200" spc="-30" dirty="0">
                <a:latin typeface="Tahoma"/>
                <a:cs typeface="Tahoma"/>
              </a:rPr>
              <a:t>s</a:t>
            </a:r>
            <a:r>
              <a:rPr sz="1200" spc="30" dirty="0"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3104F7BE-1057-48D2-8856-8304ED6F5824}"/>
              </a:ext>
            </a:extLst>
          </p:cNvPr>
          <p:cNvSpPr txBox="1"/>
          <p:nvPr/>
        </p:nvSpPr>
        <p:spPr>
          <a:xfrm>
            <a:off x="233345" y="4318508"/>
            <a:ext cx="16205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000"/>
              </a:lnSpc>
            </a:pP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8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t</a:t>
            </a:r>
            <a:r>
              <a:rPr sz="800" u="heavy" spc="-1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D9D9D9"/>
                </a:solidFill>
                <a:latin typeface="Calibri"/>
                <a:cs typeface="Calibri"/>
              </a:rPr>
              <a:t>i</a:t>
            </a: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ma</a:t>
            </a:r>
            <a:r>
              <a:rPr sz="8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D9D9D9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u="heavy" spc="-10" dirty="0">
                <a:solidFill>
                  <a:srgbClr val="D9D9D9"/>
                </a:solidFill>
                <a:latin typeface="Calibri"/>
                <a:cs typeface="Calibri"/>
              </a:rPr>
              <a:t>CN</a:t>
            </a:r>
            <a:r>
              <a:rPr sz="800" u="heavy" dirty="0">
                <a:solidFill>
                  <a:srgbClr val="D9D9D9"/>
                </a:solidFill>
                <a:latin typeface="Calibri"/>
                <a:cs typeface="Calibri"/>
              </a:rPr>
              <a:t>X</a:t>
            </a:r>
            <a:r>
              <a:rPr sz="800" u="heavy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800" u="heavy" dirty="0">
                <a:solidFill>
                  <a:srgbClr val="D9D9D9"/>
                </a:solidFill>
                <a:latin typeface="Calibri"/>
                <a:cs typeface="Calibri"/>
              </a:rPr>
              <a:t>p</a:t>
            </a: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800" u="heavy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800" u="heavy" spc="-15" dirty="0">
                <a:solidFill>
                  <a:srgbClr val="D9D9D9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D9D9D9"/>
                </a:solidFill>
                <a:latin typeface="Calibri"/>
                <a:cs typeface="Calibri"/>
              </a:rPr>
              <a:t>ax</a:t>
            </a:r>
            <a:r>
              <a:rPr sz="8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D9D9D9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D9D9D9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D9D9D9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D9D9D9"/>
                </a:solidFill>
                <a:latin typeface="Calibri"/>
                <a:cs typeface="Calibri"/>
              </a:rPr>
              <a:t>d unde</a:t>
            </a:r>
            <a:r>
              <a:rPr sz="800" spc="-5" dirty="0">
                <a:solidFill>
                  <a:srgbClr val="D9D9D9"/>
                </a:solidFill>
                <a:latin typeface="Calibri"/>
                <a:cs typeface="Calibri"/>
              </a:rPr>
              <a:t>r</a:t>
            </a:r>
            <a:r>
              <a:rPr sz="800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CC</a:t>
            </a:r>
            <a:r>
              <a:rPr sz="800" u="heavy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B</a:t>
            </a:r>
            <a:r>
              <a:rPr sz="800" u="heavy" dirty="0">
                <a:solidFill>
                  <a:srgbClr val="D9D9D9"/>
                </a:solidFill>
                <a:latin typeface="Calibri"/>
                <a:cs typeface="Calibri"/>
              </a:rPr>
              <a:t>Y</a:t>
            </a:r>
            <a:r>
              <a:rPr sz="800" u="heavy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u="heavy" spc="-15" dirty="0">
                <a:solidFill>
                  <a:srgbClr val="D9D9D9"/>
                </a:solidFill>
                <a:latin typeface="Calibri"/>
                <a:cs typeface="Calibri"/>
              </a:rPr>
              <a:t>4</a:t>
            </a:r>
            <a:r>
              <a:rPr sz="800" u="heavy" spc="-5" dirty="0">
                <a:solidFill>
                  <a:srgbClr val="D9D9D9"/>
                </a:solidFill>
                <a:latin typeface="Calibri"/>
                <a:cs typeface="Calibri"/>
              </a:rPr>
              <a:t>.</a:t>
            </a:r>
            <a:r>
              <a:rPr sz="800" u="heavy" spc="-10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800" spc="-5" dirty="0">
                <a:solidFill>
                  <a:srgbClr val="D9D9D9"/>
                </a:solidFill>
                <a:latin typeface="Calibri"/>
                <a:cs typeface="Calibri"/>
              </a:rPr>
              <a:t>;</a:t>
            </a:r>
            <a:r>
              <a:rPr sz="800" spc="-10" dirty="0">
                <a:solidFill>
                  <a:srgbClr val="D9D9D9"/>
                </a:solidFill>
                <a:latin typeface="Calibri"/>
                <a:cs typeface="Calibri"/>
              </a:rPr>
              <a:t> c</a:t>
            </a:r>
            <a:r>
              <a:rPr sz="800" spc="5" dirty="0">
                <a:solidFill>
                  <a:srgbClr val="D9D9D9"/>
                </a:solidFill>
                <a:latin typeface="Calibri"/>
                <a:cs typeface="Calibri"/>
              </a:rPr>
              <a:t>h</a:t>
            </a:r>
            <a:r>
              <a:rPr sz="800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  <a:r>
              <a:rPr sz="800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2E7DC900-4B79-45EC-A1AF-A0503C9EE8B3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F32B25FF-BC2D-46B9-B187-81C1FC937EA5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2A5041A2-7195-4ECB-82DA-A9DCACAC6705}"/>
              </a:ext>
            </a:extLst>
          </p:cNvPr>
          <p:cNvSpPr/>
          <p:nvPr/>
        </p:nvSpPr>
        <p:spPr>
          <a:xfrm>
            <a:off x="7147995" y="2800738"/>
            <a:ext cx="453390" cy="0"/>
          </a:xfrm>
          <a:custGeom>
            <a:avLst/>
            <a:gdLst/>
            <a:ahLst/>
            <a:cxnLst/>
            <a:rect l="l" t="t" r="r" b="b"/>
            <a:pathLst>
              <a:path w="453390">
                <a:moveTo>
                  <a:pt x="0" y="0"/>
                </a:moveTo>
                <a:lnTo>
                  <a:pt x="452955" y="1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67AA0541-6140-45D4-9277-85C43CABE4BB}"/>
              </a:ext>
            </a:extLst>
          </p:cNvPr>
          <p:cNvSpPr/>
          <p:nvPr/>
        </p:nvSpPr>
        <p:spPr>
          <a:xfrm>
            <a:off x="7624245" y="2769025"/>
            <a:ext cx="0" cy="1888489"/>
          </a:xfrm>
          <a:custGeom>
            <a:avLst/>
            <a:gdLst/>
            <a:ahLst/>
            <a:cxnLst/>
            <a:rect l="l" t="t" r="r" b="b"/>
            <a:pathLst>
              <a:path h="1888489">
                <a:moveTo>
                  <a:pt x="0" y="0"/>
                </a:moveTo>
                <a:lnTo>
                  <a:pt x="1" y="1887922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8289A003-D8F9-4C93-AB6E-323DF3EAB9E5}"/>
              </a:ext>
            </a:extLst>
          </p:cNvPr>
          <p:cNvSpPr/>
          <p:nvPr/>
        </p:nvSpPr>
        <p:spPr>
          <a:xfrm>
            <a:off x="5869522" y="4611616"/>
            <a:ext cx="1731645" cy="114300"/>
          </a:xfrm>
          <a:custGeom>
            <a:avLst/>
            <a:gdLst/>
            <a:ahLst/>
            <a:cxnLst/>
            <a:rect l="l" t="t" r="r" b="b"/>
            <a:pathLst>
              <a:path w="1731645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200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1731645" h="114300">
                <a:moveTo>
                  <a:pt x="114300" y="38100"/>
                </a:moveTo>
                <a:lnTo>
                  <a:pt x="114300" y="76200"/>
                </a:lnTo>
                <a:lnTo>
                  <a:pt x="1731427" y="76201"/>
                </a:lnTo>
                <a:lnTo>
                  <a:pt x="1731427" y="38101"/>
                </a:lnTo>
                <a:lnTo>
                  <a:pt x="114300" y="38100"/>
                </a:lnTo>
                <a:close/>
              </a:path>
              <a:path w="1731645" h="114300">
                <a:moveTo>
                  <a:pt x="95250" y="38099"/>
                </a:moveTo>
                <a:lnTo>
                  <a:pt x="95250" y="76199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0" y="38099"/>
                </a:lnTo>
                <a:close/>
              </a:path>
              <a:path w="1731645" h="114300">
                <a:moveTo>
                  <a:pt x="114300" y="38099"/>
                </a:moveTo>
                <a:lnTo>
                  <a:pt x="95250" y="38099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0">
            <a:extLst>
              <a:ext uri="{FF2B5EF4-FFF2-40B4-BE49-F238E27FC236}">
                <a16:creationId xmlns:a16="http://schemas.microsoft.com/office/drawing/2014/main" id="{86CC6ED4-0BD2-4C6D-A634-BF9D5E8FCA52}"/>
              </a:ext>
            </a:extLst>
          </p:cNvPr>
          <p:cNvSpPr/>
          <p:nvPr/>
        </p:nvSpPr>
        <p:spPr>
          <a:xfrm>
            <a:off x="137160" y="5737859"/>
            <a:ext cx="731520" cy="0"/>
          </a:xfrm>
          <a:custGeom>
            <a:avLst/>
            <a:gdLst/>
            <a:ahLst/>
            <a:cxnLst/>
            <a:rect l="l" t="t" r="r" b="b"/>
            <a:pathLst>
              <a:path w="731519">
                <a:moveTo>
                  <a:pt x="0" y="0"/>
                </a:moveTo>
                <a:lnTo>
                  <a:pt x="73152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1">
            <a:extLst>
              <a:ext uri="{FF2B5EF4-FFF2-40B4-BE49-F238E27FC236}">
                <a16:creationId xmlns:a16="http://schemas.microsoft.com/office/drawing/2014/main" id="{E5ED60C1-A083-4449-B039-530EAC0F951C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660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EDB1FDE-DBC8-4BC7-BD14-D1BC051E038B}"/>
              </a:ext>
            </a:extLst>
          </p:cNvPr>
          <p:cNvSpPr txBox="1">
            <a:spLocks/>
          </p:cNvSpPr>
          <p:nvPr/>
        </p:nvSpPr>
        <p:spPr>
          <a:xfrm>
            <a:off x="-442406" y="143130"/>
            <a:ext cx="11876661" cy="120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25" dirty="0"/>
              <a:t>L</a:t>
            </a:r>
            <a:r>
              <a:rPr lang="en-US" spc="-20" dirty="0"/>
              <a:t>ar</a:t>
            </a:r>
            <a:r>
              <a:rPr lang="en-US" dirty="0"/>
              <a:t>r</a:t>
            </a:r>
            <a:r>
              <a:rPr lang="en-US" spc="-20" dirty="0"/>
              <a:t>y</a:t>
            </a:r>
            <a:r>
              <a:rPr lang="en-US" spc="-10" dirty="0"/>
              <a:t> </a:t>
            </a:r>
            <a:r>
              <a:rPr lang="en-US" spc="-95" dirty="0"/>
              <a:t>R</a:t>
            </a:r>
            <a:r>
              <a:rPr lang="en-US" dirty="0"/>
              <a:t>o</a:t>
            </a:r>
            <a:r>
              <a:rPr lang="en-US" spc="-25" dirty="0"/>
              <a:t>bert</a:t>
            </a:r>
            <a:r>
              <a:rPr lang="en-US" spc="-15" dirty="0"/>
              <a:t>s,</a:t>
            </a:r>
            <a:r>
              <a:rPr lang="en-US" spc="-10" dirty="0"/>
              <a:t> </a:t>
            </a:r>
            <a:r>
              <a:rPr lang="en-US" spc="-30" dirty="0"/>
              <a:t>1963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DEBD930-9CE8-4CFB-B15B-D55C47C3E488}"/>
              </a:ext>
            </a:extLst>
          </p:cNvPr>
          <p:cNvSpPr txBox="1"/>
          <p:nvPr/>
        </p:nvSpPr>
        <p:spPr>
          <a:xfrm>
            <a:off x="1118060" y="4404448"/>
            <a:ext cx="17018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0" dirty="0">
                <a:latin typeface="Tahoma"/>
                <a:cs typeface="Tahoma"/>
              </a:rPr>
              <a:t>(</a:t>
            </a:r>
            <a:r>
              <a:rPr sz="1600" spc="-140" dirty="0">
                <a:latin typeface="Tahoma"/>
                <a:cs typeface="Tahoma"/>
              </a:rPr>
              <a:t>a</a:t>
            </a:r>
            <a:r>
              <a:rPr sz="1600" spc="-204" dirty="0">
                <a:latin typeface="Tahoma"/>
                <a:cs typeface="Tahoma"/>
              </a:rPr>
              <a:t>)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190" dirty="0">
                <a:latin typeface="Tahoma"/>
                <a:cs typeface="Tahoma"/>
              </a:rPr>
              <a:t>O</a:t>
            </a:r>
            <a:r>
              <a:rPr sz="1600" spc="-60" dirty="0">
                <a:latin typeface="Tahoma"/>
                <a:cs typeface="Tahoma"/>
              </a:rPr>
              <a:t>r</a:t>
            </a:r>
            <a:r>
              <a:rPr sz="1600" spc="10" dirty="0">
                <a:latin typeface="Tahoma"/>
                <a:cs typeface="Tahoma"/>
              </a:rPr>
              <a:t>i</a:t>
            </a:r>
            <a:r>
              <a:rPr sz="1600" spc="80" dirty="0">
                <a:latin typeface="Tahoma"/>
                <a:cs typeface="Tahoma"/>
              </a:rPr>
              <a:t>g</a:t>
            </a:r>
            <a:r>
              <a:rPr sz="1600" spc="10" dirty="0">
                <a:latin typeface="Tahoma"/>
                <a:cs typeface="Tahoma"/>
              </a:rPr>
              <a:t>i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10" dirty="0">
                <a:latin typeface="Tahoma"/>
                <a:cs typeface="Tahoma"/>
              </a:rPr>
              <a:t>l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p</a:t>
            </a:r>
            <a:r>
              <a:rPr sz="1600" spc="20" dirty="0">
                <a:latin typeface="Tahoma"/>
                <a:cs typeface="Tahoma"/>
              </a:rPr>
              <a:t>ic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-15" dirty="0">
                <a:latin typeface="Tahoma"/>
                <a:cs typeface="Tahoma"/>
              </a:rPr>
              <a:t>u</a:t>
            </a:r>
            <a:r>
              <a:rPr sz="1600" spc="-90" dirty="0">
                <a:latin typeface="Tahoma"/>
                <a:cs typeface="Tahoma"/>
              </a:rPr>
              <a:t>r</a:t>
            </a:r>
            <a:r>
              <a:rPr sz="1600" spc="40" dirty="0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ACCA315-E01F-4D53-A6FE-208AAEAC315C}"/>
              </a:ext>
            </a:extLst>
          </p:cNvPr>
          <p:cNvSpPr txBox="1"/>
          <p:nvPr/>
        </p:nvSpPr>
        <p:spPr>
          <a:xfrm>
            <a:off x="4768024" y="4404448"/>
            <a:ext cx="22371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60" dirty="0">
                <a:latin typeface="Tahoma"/>
                <a:cs typeface="Tahoma"/>
              </a:rPr>
              <a:t>(b</a:t>
            </a:r>
            <a:r>
              <a:rPr sz="1600" spc="-204" dirty="0">
                <a:latin typeface="Tahoma"/>
                <a:cs typeface="Tahoma"/>
              </a:rPr>
              <a:t>)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55" dirty="0">
                <a:latin typeface="Tahoma"/>
                <a:cs typeface="Tahoma"/>
              </a:rPr>
              <a:t>Di</a:t>
            </a:r>
            <a:r>
              <a:rPr sz="1600" spc="-70" dirty="0">
                <a:latin typeface="Tahoma"/>
                <a:cs typeface="Tahoma"/>
              </a:rPr>
              <a:t>f</a:t>
            </a:r>
            <a:r>
              <a:rPr sz="1600" dirty="0">
                <a:latin typeface="Tahoma"/>
                <a:cs typeface="Tahoma"/>
              </a:rPr>
              <a:t>f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-85" dirty="0">
                <a:latin typeface="Tahoma"/>
                <a:cs typeface="Tahoma"/>
              </a:rPr>
              <a:t>r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10" dirty="0">
                <a:latin typeface="Tahoma"/>
                <a:cs typeface="Tahoma"/>
              </a:rPr>
              <a:t>i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85" dirty="0">
                <a:latin typeface="Tahoma"/>
                <a:cs typeface="Tahoma"/>
              </a:rPr>
              <a:t>d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p</a:t>
            </a:r>
            <a:r>
              <a:rPr sz="1600" spc="20" dirty="0">
                <a:latin typeface="Tahoma"/>
                <a:cs typeface="Tahoma"/>
              </a:rPr>
              <a:t>ic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-15" dirty="0">
                <a:latin typeface="Tahoma"/>
                <a:cs typeface="Tahoma"/>
              </a:rPr>
              <a:t>u</a:t>
            </a:r>
            <a:r>
              <a:rPr sz="1600" spc="-85" dirty="0">
                <a:latin typeface="Tahoma"/>
                <a:cs typeface="Tahoma"/>
              </a:rPr>
              <a:t>r</a:t>
            </a:r>
            <a:r>
              <a:rPr sz="1600" spc="40" dirty="0">
                <a:latin typeface="Tahoma"/>
                <a:cs typeface="Tahoma"/>
              </a:rPr>
              <a:t>e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A191D85-B3A5-4B68-8AE0-05C320C61EE8}"/>
              </a:ext>
            </a:extLst>
          </p:cNvPr>
          <p:cNvSpPr txBox="1"/>
          <p:nvPr/>
        </p:nvSpPr>
        <p:spPr>
          <a:xfrm>
            <a:off x="8473844" y="4404448"/>
            <a:ext cx="2409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85" dirty="0">
                <a:latin typeface="Tahoma"/>
                <a:cs typeface="Tahoma"/>
              </a:rPr>
              <a:t>(</a:t>
            </a:r>
            <a:r>
              <a:rPr sz="1600" spc="-100" dirty="0">
                <a:latin typeface="Tahoma"/>
                <a:cs typeface="Tahoma"/>
              </a:rPr>
              <a:t>c</a:t>
            </a:r>
            <a:r>
              <a:rPr sz="1600" spc="-204" dirty="0">
                <a:latin typeface="Tahoma"/>
                <a:cs typeface="Tahoma"/>
              </a:rPr>
              <a:t>)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Fe</a:t>
            </a:r>
            <a:r>
              <a:rPr sz="1600" spc="15" dirty="0">
                <a:latin typeface="Tahoma"/>
                <a:cs typeface="Tahoma"/>
              </a:rPr>
              <a:t>a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-45" dirty="0">
                <a:latin typeface="Tahoma"/>
                <a:cs typeface="Tahoma"/>
              </a:rPr>
              <a:t>u</a:t>
            </a:r>
            <a:r>
              <a:rPr sz="1600" spc="-65" dirty="0">
                <a:latin typeface="Tahoma"/>
                <a:cs typeface="Tahoma"/>
              </a:rPr>
              <a:t>r</a:t>
            </a:r>
            <a:r>
              <a:rPr sz="1600" spc="40" dirty="0">
                <a:latin typeface="Tahoma"/>
                <a:cs typeface="Tahoma"/>
              </a:rPr>
              <a:t>e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70" dirty="0">
                <a:latin typeface="Tahoma"/>
                <a:cs typeface="Tahoma"/>
              </a:rPr>
              <a:t>p</a:t>
            </a:r>
            <a:r>
              <a:rPr sz="1600" spc="75" dirty="0">
                <a:latin typeface="Tahoma"/>
                <a:cs typeface="Tahoma"/>
              </a:rPr>
              <a:t>o</a:t>
            </a:r>
            <a:r>
              <a:rPr sz="1600" spc="10" dirty="0">
                <a:latin typeface="Tahoma"/>
                <a:cs typeface="Tahoma"/>
              </a:rPr>
              <a:t>i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-40" dirty="0">
                <a:latin typeface="Tahoma"/>
                <a:cs typeface="Tahoma"/>
              </a:rPr>
              <a:t>s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-35" dirty="0">
                <a:latin typeface="Tahoma"/>
                <a:cs typeface="Tahoma"/>
              </a:rPr>
              <a:t>s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l</a:t>
            </a:r>
            <a:r>
              <a:rPr sz="1600" spc="35" dirty="0">
                <a:latin typeface="Tahoma"/>
                <a:cs typeface="Tahoma"/>
              </a:rPr>
              <a:t>ec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60" dirty="0">
                <a:latin typeface="Tahoma"/>
                <a:cs typeface="Tahoma"/>
              </a:rPr>
              <a:t>ed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930C4775-6F21-4040-B0FA-65C294CF20AF}"/>
              </a:ext>
            </a:extLst>
          </p:cNvPr>
          <p:cNvSpPr/>
          <p:nvPr/>
        </p:nvSpPr>
        <p:spPr>
          <a:xfrm>
            <a:off x="4703064" y="1222247"/>
            <a:ext cx="2185416" cy="2651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F878DACA-85BF-49FB-9C0A-464CB5514EBC}"/>
              </a:ext>
            </a:extLst>
          </p:cNvPr>
          <p:cNvSpPr/>
          <p:nvPr/>
        </p:nvSpPr>
        <p:spPr>
          <a:xfrm>
            <a:off x="518159" y="1133855"/>
            <a:ext cx="3160776" cy="2865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7F866B8B-C18C-44FD-82F6-41A014F16F1B}"/>
              </a:ext>
            </a:extLst>
          </p:cNvPr>
          <p:cNvSpPr/>
          <p:nvPr/>
        </p:nvSpPr>
        <p:spPr>
          <a:xfrm>
            <a:off x="8549640" y="1222247"/>
            <a:ext cx="2185416" cy="2651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B2C35F4-493A-4A80-9597-BFEB69431CE9}"/>
              </a:ext>
            </a:extLst>
          </p:cNvPr>
          <p:cNvSpPr/>
          <p:nvPr/>
        </p:nvSpPr>
        <p:spPr>
          <a:xfrm>
            <a:off x="162327" y="5737859"/>
            <a:ext cx="1437873" cy="45719"/>
          </a:xfrm>
          <a:custGeom>
            <a:avLst/>
            <a:gdLst/>
            <a:ahLst/>
            <a:cxnLst/>
            <a:rect l="l" t="t" r="r" b="b"/>
            <a:pathLst>
              <a:path w="4389120">
                <a:moveTo>
                  <a:pt x="0" y="0"/>
                </a:moveTo>
                <a:lnTo>
                  <a:pt x="438912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D9989C7-E707-4135-8FCE-5E17E58EEF38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AF5DBB5E-1863-4AF6-A36E-D7B14748A4A6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7EBE702C-CA4F-4184-8918-0A43B1171534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72BF768-54E7-41AA-9759-3E3816E1C9A6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27D7C6ED-B959-4DC6-BA93-A783C9B87023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BE3E6C31-2E61-4732-B72D-4C43216B688B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1929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6B4D24D-67D4-44FB-BA3B-20FFB874DF12}"/>
              </a:ext>
            </a:extLst>
          </p:cNvPr>
          <p:cNvSpPr/>
          <p:nvPr/>
        </p:nvSpPr>
        <p:spPr>
          <a:xfrm>
            <a:off x="2499360" y="77098"/>
            <a:ext cx="7537987" cy="6163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84D1A59-F93B-48C8-992D-A9B3E10ABB8F}"/>
              </a:ext>
            </a:extLst>
          </p:cNvPr>
          <p:cNvSpPr/>
          <p:nvPr/>
        </p:nvSpPr>
        <p:spPr>
          <a:xfrm>
            <a:off x="162327" y="5737859"/>
            <a:ext cx="1437873" cy="45719"/>
          </a:xfrm>
          <a:custGeom>
            <a:avLst/>
            <a:gdLst/>
            <a:ahLst/>
            <a:cxnLst/>
            <a:rect l="l" t="t" r="r" b="b"/>
            <a:pathLst>
              <a:path w="4389120">
                <a:moveTo>
                  <a:pt x="0" y="0"/>
                </a:moveTo>
                <a:lnTo>
                  <a:pt x="438912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C2F9874-09B5-4A1C-9775-598E72BBECFA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C7DEA68-E868-4835-BB3E-7C49F51F59DB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7961786-B4D9-46F8-ADF8-EDF04C6030BF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1B8E6E2-AB7A-41D1-A0BA-4FF0C440796F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1AAD719-4E93-4D1F-8A6D-4F8843BBA16D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27C04A97-0118-409F-BA44-D1F2D8EB3DF9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282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485B14-A0E1-450D-9684-60C3FDFF85E4}"/>
              </a:ext>
            </a:extLst>
          </p:cNvPr>
          <p:cNvSpPr/>
          <p:nvPr/>
        </p:nvSpPr>
        <p:spPr>
          <a:xfrm>
            <a:off x="438968" y="736813"/>
            <a:ext cx="3226465" cy="4130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1675A60-1078-4C66-8B71-06AA99FEA0F6}"/>
              </a:ext>
            </a:extLst>
          </p:cNvPr>
          <p:cNvSpPr/>
          <p:nvPr/>
        </p:nvSpPr>
        <p:spPr>
          <a:xfrm>
            <a:off x="4182897" y="739903"/>
            <a:ext cx="1845798" cy="1384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41A2B6A-A379-456F-8A0B-09430ED1B5A3}"/>
              </a:ext>
            </a:extLst>
          </p:cNvPr>
          <p:cNvSpPr/>
          <p:nvPr/>
        </p:nvSpPr>
        <p:spPr>
          <a:xfrm>
            <a:off x="4376498" y="2275090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800" y="0"/>
                </a:lnTo>
              </a:path>
            </a:pathLst>
          </a:custGeom>
          <a:ln w="1397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B396B7F-FD42-415A-B376-E0636EEFACBC}"/>
              </a:ext>
            </a:extLst>
          </p:cNvPr>
          <p:cNvSpPr/>
          <p:nvPr/>
        </p:nvSpPr>
        <p:spPr>
          <a:xfrm>
            <a:off x="4922598" y="227509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397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1743016-BA16-4B1A-B80B-C57BEB2CFDCA}"/>
              </a:ext>
            </a:extLst>
          </p:cNvPr>
          <p:cNvSpPr txBox="1"/>
          <p:nvPr/>
        </p:nvSpPr>
        <p:spPr>
          <a:xfrm>
            <a:off x="4357448" y="2163572"/>
            <a:ext cx="149479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1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A6A6A6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A6A6A6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ain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F1F82C6-6EAA-4CF4-BCEA-BDC4F0A920EB}"/>
              </a:ext>
            </a:extLst>
          </p:cNvPr>
          <p:cNvSpPr/>
          <p:nvPr/>
        </p:nvSpPr>
        <p:spPr>
          <a:xfrm>
            <a:off x="6259422" y="739903"/>
            <a:ext cx="1842023" cy="13815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3102009-F79A-4832-8C2B-B045E3301D1E}"/>
              </a:ext>
            </a:extLst>
          </p:cNvPr>
          <p:cNvSpPr/>
          <p:nvPr/>
        </p:nvSpPr>
        <p:spPr>
          <a:xfrm>
            <a:off x="8398350" y="736813"/>
            <a:ext cx="1842023" cy="13815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67B460A-3472-4BD2-AE29-BBFF7C7EAAE8}"/>
              </a:ext>
            </a:extLst>
          </p:cNvPr>
          <p:cNvSpPr/>
          <p:nvPr/>
        </p:nvSpPr>
        <p:spPr>
          <a:xfrm>
            <a:off x="9117161" y="1152117"/>
            <a:ext cx="512445" cy="514984"/>
          </a:xfrm>
          <a:custGeom>
            <a:avLst/>
            <a:gdLst/>
            <a:ahLst/>
            <a:cxnLst/>
            <a:rect l="l" t="t" r="r" b="b"/>
            <a:pathLst>
              <a:path w="512445" h="514984">
                <a:moveTo>
                  <a:pt x="256211" y="0"/>
                </a:moveTo>
                <a:lnTo>
                  <a:pt x="214652" y="3370"/>
                </a:lnTo>
                <a:lnTo>
                  <a:pt x="175228" y="13126"/>
                </a:lnTo>
                <a:lnTo>
                  <a:pt x="138467" y="28740"/>
                </a:lnTo>
                <a:lnTo>
                  <a:pt x="104896" y="49680"/>
                </a:lnTo>
                <a:lnTo>
                  <a:pt x="75042" y="75416"/>
                </a:lnTo>
                <a:lnTo>
                  <a:pt x="49434" y="105419"/>
                </a:lnTo>
                <a:lnTo>
                  <a:pt x="28597" y="139157"/>
                </a:lnTo>
                <a:lnTo>
                  <a:pt x="13061" y="176102"/>
                </a:lnTo>
                <a:lnTo>
                  <a:pt x="3353" y="215722"/>
                </a:lnTo>
                <a:lnTo>
                  <a:pt x="0" y="257488"/>
                </a:lnTo>
                <a:lnTo>
                  <a:pt x="849" y="278606"/>
                </a:lnTo>
                <a:lnTo>
                  <a:pt x="7446" y="319366"/>
                </a:lnTo>
                <a:lnTo>
                  <a:pt x="20134" y="357714"/>
                </a:lnTo>
                <a:lnTo>
                  <a:pt x="38386" y="393122"/>
                </a:lnTo>
                <a:lnTo>
                  <a:pt x="61674" y="425059"/>
                </a:lnTo>
                <a:lnTo>
                  <a:pt x="89471" y="452995"/>
                </a:lnTo>
                <a:lnTo>
                  <a:pt x="121250" y="476399"/>
                </a:lnTo>
                <a:lnTo>
                  <a:pt x="156482" y="494742"/>
                </a:lnTo>
                <a:lnTo>
                  <a:pt x="194640" y="507494"/>
                </a:lnTo>
                <a:lnTo>
                  <a:pt x="235197" y="514123"/>
                </a:lnTo>
                <a:lnTo>
                  <a:pt x="256211" y="514977"/>
                </a:lnTo>
                <a:lnTo>
                  <a:pt x="277224" y="514123"/>
                </a:lnTo>
                <a:lnTo>
                  <a:pt x="317781" y="507494"/>
                </a:lnTo>
                <a:lnTo>
                  <a:pt x="355939" y="494742"/>
                </a:lnTo>
                <a:lnTo>
                  <a:pt x="391171" y="476399"/>
                </a:lnTo>
                <a:lnTo>
                  <a:pt x="422949" y="452995"/>
                </a:lnTo>
                <a:lnTo>
                  <a:pt x="450746" y="425059"/>
                </a:lnTo>
                <a:lnTo>
                  <a:pt x="474034" y="393122"/>
                </a:lnTo>
                <a:lnTo>
                  <a:pt x="492286" y="357714"/>
                </a:lnTo>
                <a:lnTo>
                  <a:pt x="504974" y="319366"/>
                </a:lnTo>
                <a:lnTo>
                  <a:pt x="511571" y="278606"/>
                </a:lnTo>
                <a:lnTo>
                  <a:pt x="512420" y="257488"/>
                </a:lnTo>
                <a:lnTo>
                  <a:pt x="511571" y="236370"/>
                </a:lnTo>
                <a:lnTo>
                  <a:pt x="504974" y="195611"/>
                </a:lnTo>
                <a:lnTo>
                  <a:pt x="492286" y="157262"/>
                </a:lnTo>
                <a:lnTo>
                  <a:pt x="474034" y="121854"/>
                </a:lnTo>
                <a:lnTo>
                  <a:pt x="450746" y="89917"/>
                </a:lnTo>
                <a:lnTo>
                  <a:pt x="422949" y="61982"/>
                </a:lnTo>
                <a:lnTo>
                  <a:pt x="391171" y="38577"/>
                </a:lnTo>
                <a:lnTo>
                  <a:pt x="355939" y="20234"/>
                </a:lnTo>
                <a:lnTo>
                  <a:pt x="317781" y="7483"/>
                </a:lnTo>
                <a:lnTo>
                  <a:pt x="277224" y="853"/>
                </a:lnTo>
                <a:lnTo>
                  <a:pt x="2562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98A0B3-02C5-4260-BBAF-1C4CC3051132}"/>
              </a:ext>
            </a:extLst>
          </p:cNvPr>
          <p:cNvSpPr/>
          <p:nvPr/>
        </p:nvSpPr>
        <p:spPr>
          <a:xfrm>
            <a:off x="9126565" y="1018094"/>
            <a:ext cx="512445" cy="514984"/>
          </a:xfrm>
          <a:custGeom>
            <a:avLst/>
            <a:gdLst/>
            <a:ahLst/>
            <a:cxnLst/>
            <a:rect l="l" t="t" r="r" b="b"/>
            <a:pathLst>
              <a:path w="512445" h="514984">
                <a:moveTo>
                  <a:pt x="0" y="257489"/>
                </a:moveTo>
                <a:lnTo>
                  <a:pt x="3353" y="215722"/>
                </a:lnTo>
                <a:lnTo>
                  <a:pt x="13061" y="176102"/>
                </a:lnTo>
                <a:lnTo>
                  <a:pt x="28597" y="139157"/>
                </a:lnTo>
                <a:lnTo>
                  <a:pt x="49433" y="105419"/>
                </a:lnTo>
                <a:lnTo>
                  <a:pt x="75042" y="75416"/>
                </a:lnTo>
                <a:lnTo>
                  <a:pt x="104895" y="49680"/>
                </a:lnTo>
                <a:lnTo>
                  <a:pt x="138466" y="28740"/>
                </a:lnTo>
                <a:lnTo>
                  <a:pt x="175227" y="13126"/>
                </a:lnTo>
                <a:lnTo>
                  <a:pt x="214651" y="3370"/>
                </a:lnTo>
                <a:lnTo>
                  <a:pt x="256210" y="0"/>
                </a:lnTo>
                <a:lnTo>
                  <a:pt x="277223" y="853"/>
                </a:lnTo>
                <a:lnTo>
                  <a:pt x="317780" y="7483"/>
                </a:lnTo>
                <a:lnTo>
                  <a:pt x="355938" y="20234"/>
                </a:lnTo>
                <a:lnTo>
                  <a:pt x="391170" y="38577"/>
                </a:lnTo>
                <a:lnTo>
                  <a:pt x="422948" y="61982"/>
                </a:lnTo>
                <a:lnTo>
                  <a:pt x="450745" y="89917"/>
                </a:lnTo>
                <a:lnTo>
                  <a:pt x="474033" y="121854"/>
                </a:lnTo>
                <a:lnTo>
                  <a:pt x="492285" y="157262"/>
                </a:lnTo>
                <a:lnTo>
                  <a:pt x="504973" y="195611"/>
                </a:lnTo>
                <a:lnTo>
                  <a:pt x="511570" y="236370"/>
                </a:lnTo>
                <a:lnTo>
                  <a:pt x="512420" y="257489"/>
                </a:lnTo>
                <a:lnTo>
                  <a:pt x="511570" y="278607"/>
                </a:lnTo>
                <a:lnTo>
                  <a:pt x="504973" y="319366"/>
                </a:lnTo>
                <a:lnTo>
                  <a:pt x="492285" y="357715"/>
                </a:lnTo>
                <a:lnTo>
                  <a:pt x="474033" y="393123"/>
                </a:lnTo>
                <a:lnTo>
                  <a:pt x="450745" y="425060"/>
                </a:lnTo>
                <a:lnTo>
                  <a:pt x="422948" y="452995"/>
                </a:lnTo>
                <a:lnTo>
                  <a:pt x="391170" y="476400"/>
                </a:lnTo>
                <a:lnTo>
                  <a:pt x="355938" y="494743"/>
                </a:lnTo>
                <a:lnTo>
                  <a:pt x="317780" y="507494"/>
                </a:lnTo>
                <a:lnTo>
                  <a:pt x="277223" y="514124"/>
                </a:lnTo>
                <a:lnTo>
                  <a:pt x="256210" y="514978"/>
                </a:lnTo>
                <a:lnTo>
                  <a:pt x="235196" y="514124"/>
                </a:lnTo>
                <a:lnTo>
                  <a:pt x="194639" y="507494"/>
                </a:lnTo>
                <a:lnTo>
                  <a:pt x="156481" y="494743"/>
                </a:lnTo>
                <a:lnTo>
                  <a:pt x="121249" y="476400"/>
                </a:lnTo>
                <a:lnTo>
                  <a:pt x="89471" y="452995"/>
                </a:lnTo>
                <a:lnTo>
                  <a:pt x="61674" y="425060"/>
                </a:lnTo>
                <a:lnTo>
                  <a:pt x="38386" y="393123"/>
                </a:lnTo>
                <a:lnTo>
                  <a:pt x="20134" y="357715"/>
                </a:lnTo>
                <a:lnTo>
                  <a:pt x="7446" y="319366"/>
                </a:lnTo>
                <a:lnTo>
                  <a:pt x="849" y="278607"/>
                </a:lnTo>
                <a:lnTo>
                  <a:pt x="0" y="257489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4260870-8878-40CC-8C78-5FFC077A8B6C}"/>
              </a:ext>
            </a:extLst>
          </p:cNvPr>
          <p:cNvSpPr/>
          <p:nvPr/>
        </p:nvSpPr>
        <p:spPr>
          <a:xfrm>
            <a:off x="9495955" y="1813837"/>
            <a:ext cx="512419" cy="514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23376DE-AD90-4894-B572-97D3A0AE2A9B}"/>
              </a:ext>
            </a:extLst>
          </p:cNvPr>
          <p:cNvSpPr/>
          <p:nvPr/>
        </p:nvSpPr>
        <p:spPr>
          <a:xfrm>
            <a:off x="10899930" y="1001544"/>
            <a:ext cx="969045" cy="969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EAF2424-6A60-47C0-A423-67C884D40A10}"/>
              </a:ext>
            </a:extLst>
          </p:cNvPr>
          <p:cNvSpPr/>
          <p:nvPr/>
        </p:nvSpPr>
        <p:spPr>
          <a:xfrm>
            <a:off x="4238165" y="2610032"/>
            <a:ext cx="1562735" cy="900430"/>
          </a:xfrm>
          <a:custGeom>
            <a:avLst/>
            <a:gdLst/>
            <a:ahLst/>
            <a:cxnLst/>
            <a:rect l="l" t="t" r="r" b="b"/>
            <a:pathLst>
              <a:path w="1562735" h="900429">
                <a:moveTo>
                  <a:pt x="0" y="0"/>
                </a:moveTo>
                <a:lnTo>
                  <a:pt x="1562442" y="0"/>
                </a:lnTo>
                <a:lnTo>
                  <a:pt x="1562442" y="899827"/>
                </a:lnTo>
                <a:lnTo>
                  <a:pt x="0" y="89982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8A387AE-D271-4C44-9A7C-31801BA33929}"/>
              </a:ext>
            </a:extLst>
          </p:cNvPr>
          <p:cNvSpPr/>
          <p:nvPr/>
        </p:nvSpPr>
        <p:spPr>
          <a:xfrm>
            <a:off x="4238165" y="3509859"/>
            <a:ext cx="1562735" cy="2007870"/>
          </a:xfrm>
          <a:custGeom>
            <a:avLst/>
            <a:gdLst/>
            <a:ahLst/>
            <a:cxnLst/>
            <a:rect l="l" t="t" r="r" b="b"/>
            <a:pathLst>
              <a:path w="1562735" h="2007870">
                <a:moveTo>
                  <a:pt x="0" y="0"/>
                </a:moveTo>
                <a:lnTo>
                  <a:pt x="1562442" y="0"/>
                </a:lnTo>
                <a:lnTo>
                  <a:pt x="1562442" y="2007306"/>
                </a:lnTo>
                <a:lnTo>
                  <a:pt x="0" y="200730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D598A9D-B5F6-4010-893F-2B1A59D092EC}"/>
              </a:ext>
            </a:extLst>
          </p:cNvPr>
          <p:cNvSpPr txBox="1"/>
          <p:nvPr/>
        </p:nvSpPr>
        <p:spPr>
          <a:xfrm>
            <a:off x="4411226" y="352093"/>
            <a:ext cx="13893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95" dirty="0">
                <a:latin typeface="Tahoma"/>
                <a:cs typeface="Tahoma"/>
              </a:rPr>
              <a:t>I</a:t>
            </a:r>
            <a:r>
              <a:rPr sz="2000" spc="-135" dirty="0">
                <a:latin typeface="Tahoma"/>
                <a:cs typeface="Tahoma"/>
              </a:rPr>
              <a:t>n</a:t>
            </a:r>
            <a:r>
              <a:rPr sz="2000" spc="110" dirty="0">
                <a:latin typeface="Tahoma"/>
                <a:cs typeface="Tahoma"/>
              </a:rPr>
              <a:t>p</a:t>
            </a:r>
            <a:r>
              <a:rPr sz="2000" spc="-10" dirty="0">
                <a:latin typeface="Tahoma"/>
                <a:cs typeface="Tahoma"/>
              </a:rPr>
              <a:t>ut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im</a:t>
            </a:r>
            <a:r>
              <a:rPr sz="2000" spc="-30" dirty="0">
                <a:latin typeface="Tahoma"/>
                <a:cs typeface="Tahoma"/>
              </a:rPr>
              <a:t>a</a:t>
            </a:r>
            <a:r>
              <a:rPr sz="2000" spc="110" dirty="0">
                <a:latin typeface="Tahoma"/>
                <a:cs typeface="Tahoma"/>
              </a:rPr>
              <a:t>g</a:t>
            </a:r>
            <a:r>
              <a:rPr sz="2000" spc="50" dirty="0">
                <a:latin typeface="Tahoma"/>
                <a:cs typeface="Tahoma"/>
              </a:rPr>
              <a:t>e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D0A3E86-5B28-4AA0-B0AE-74C94025A733}"/>
              </a:ext>
            </a:extLst>
          </p:cNvPr>
          <p:cNvSpPr txBox="1"/>
          <p:nvPr/>
        </p:nvSpPr>
        <p:spPr>
          <a:xfrm>
            <a:off x="6484320" y="342194"/>
            <a:ext cx="14039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85" dirty="0">
                <a:latin typeface="Tahoma"/>
                <a:cs typeface="Tahoma"/>
              </a:rPr>
              <a:t>Ed</a:t>
            </a:r>
            <a:r>
              <a:rPr sz="2000" spc="110" dirty="0">
                <a:latin typeface="Tahoma"/>
                <a:cs typeface="Tahoma"/>
              </a:rPr>
              <a:t>g</a:t>
            </a:r>
            <a:r>
              <a:rPr sz="2000" spc="50" dirty="0">
                <a:latin typeface="Tahoma"/>
                <a:cs typeface="Tahoma"/>
              </a:rPr>
              <a:t>e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im</a:t>
            </a:r>
            <a:r>
              <a:rPr sz="2000" spc="-30" dirty="0">
                <a:latin typeface="Tahoma"/>
                <a:cs typeface="Tahoma"/>
              </a:rPr>
              <a:t>a</a:t>
            </a:r>
            <a:r>
              <a:rPr sz="2000" spc="110" dirty="0">
                <a:latin typeface="Tahoma"/>
                <a:cs typeface="Tahoma"/>
              </a:rPr>
              <a:t>g</a:t>
            </a:r>
            <a:r>
              <a:rPr sz="2000" spc="50" dirty="0">
                <a:latin typeface="Tahoma"/>
                <a:cs typeface="Tahoma"/>
              </a:rPr>
              <a:t>e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261CA46-9B33-4F7C-B2D3-9249F0F70092}"/>
              </a:ext>
            </a:extLst>
          </p:cNvPr>
          <p:cNvSpPr txBox="1"/>
          <p:nvPr/>
        </p:nvSpPr>
        <p:spPr>
          <a:xfrm>
            <a:off x="8572020" y="340851"/>
            <a:ext cx="15093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latin typeface="Tahoma"/>
                <a:cs typeface="Tahoma"/>
              </a:rPr>
              <a:t>2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10" dirty="0">
                <a:latin typeface="Arial"/>
                <a:cs typeface="Arial"/>
              </a:rPr>
              <a:t>½</a:t>
            </a:r>
            <a:r>
              <a:rPr sz="2000" spc="-75" dirty="0">
                <a:latin typeface="Tahoma"/>
                <a:cs typeface="Tahoma"/>
              </a:rPr>
              <a:t>-</a:t>
            </a:r>
            <a:r>
              <a:rPr sz="2000" spc="120" dirty="0">
                <a:latin typeface="Tahoma"/>
                <a:cs typeface="Tahoma"/>
              </a:rPr>
              <a:t>D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s</a:t>
            </a:r>
            <a:r>
              <a:rPr sz="2000" spc="-45" dirty="0">
                <a:latin typeface="Tahoma"/>
                <a:cs typeface="Tahoma"/>
              </a:rPr>
              <a:t>k</a:t>
            </a:r>
            <a:r>
              <a:rPr sz="2000" spc="45" dirty="0">
                <a:latin typeface="Tahoma"/>
                <a:cs typeface="Tahoma"/>
              </a:rPr>
              <a:t>e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spc="30" dirty="0">
                <a:latin typeface="Tahoma"/>
                <a:cs typeface="Tahoma"/>
              </a:rPr>
              <a:t>c</a:t>
            </a:r>
            <a:r>
              <a:rPr sz="2000" spc="-15" dirty="0">
                <a:latin typeface="Tahoma"/>
                <a:cs typeface="Tahoma"/>
              </a:rPr>
              <a:t>h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0BF2F7A-B410-4B83-8FFB-E00AD5151DE7}"/>
              </a:ext>
            </a:extLst>
          </p:cNvPr>
          <p:cNvSpPr txBox="1"/>
          <p:nvPr/>
        </p:nvSpPr>
        <p:spPr>
          <a:xfrm>
            <a:off x="10652355" y="340851"/>
            <a:ext cx="123444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latin typeface="Tahoma"/>
                <a:cs typeface="Tahoma"/>
              </a:rPr>
              <a:t>3</a:t>
            </a:r>
            <a:r>
              <a:rPr sz="2000" spc="-75" dirty="0">
                <a:latin typeface="Tahoma"/>
                <a:cs typeface="Tahoma"/>
              </a:rPr>
              <a:t>-</a:t>
            </a:r>
            <a:r>
              <a:rPr sz="2000" spc="120" dirty="0">
                <a:latin typeface="Tahoma"/>
                <a:cs typeface="Tahoma"/>
              </a:rPr>
              <a:t>D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m</a:t>
            </a:r>
            <a:r>
              <a:rPr sz="2000" spc="95" dirty="0">
                <a:latin typeface="Tahoma"/>
                <a:cs typeface="Tahoma"/>
              </a:rPr>
              <a:t>o</a:t>
            </a:r>
            <a:r>
              <a:rPr sz="2000" spc="110" dirty="0">
                <a:latin typeface="Tahoma"/>
                <a:cs typeface="Tahoma"/>
              </a:rPr>
              <a:t>d</a:t>
            </a:r>
            <a:r>
              <a:rPr sz="2000" spc="45" dirty="0">
                <a:latin typeface="Tahoma"/>
                <a:cs typeface="Tahoma"/>
              </a:rPr>
              <a:t>e</a:t>
            </a:r>
            <a:r>
              <a:rPr sz="2000" spc="15" dirty="0">
                <a:latin typeface="Tahoma"/>
                <a:cs typeface="Tahoma"/>
              </a:rPr>
              <a:t>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B25E7B9-E780-42FC-99CF-AEAE7A42CC4F}"/>
              </a:ext>
            </a:extLst>
          </p:cNvPr>
          <p:cNvSpPr txBox="1"/>
          <p:nvPr/>
        </p:nvSpPr>
        <p:spPr>
          <a:xfrm>
            <a:off x="4722524" y="2822536"/>
            <a:ext cx="594360" cy="481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8895">
              <a:lnSpc>
                <a:spcPct val="103800"/>
              </a:lnSpc>
            </a:pPr>
            <a:r>
              <a:rPr sz="1600" spc="-75" dirty="0">
                <a:latin typeface="Tahoma"/>
                <a:cs typeface="Tahoma"/>
              </a:rPr>
              <a:t>I</a:t>
            </a:r>
            <a:r>
              <a:rPr sz="1600" spc="-114" dirty="0">
                <a:latin typeface="Tahoma"/>
                <a:cs typeface="Tahoma"/>
              </a:rPr>
              <a:t>n</a:t>
            </a:r>
            <a:r>
              <a:rPr sz="1600" spc="80" dirty="0">
                <a:latin typeface="Tahoma"/>
                <a:cs typeface="Tahoma"/>
              </a:rPr>
              <a:t>p</a:t>
            </a:r>
            <a:r>
              <a:rPr sz="1600" spc="-15" dirty="0">
                <a:latin typeface="Tahoma"/>
                <a:cs typeface="Tahoma"/>
              </a:rPr>
              <a:t>u</a:t>
            </a:r>
            <a:r>
              <a:rPr sz="1600" spc="-10" dirty="0">
                <a:latin typeface="Tahoma"/>
                <a:cs typeface="Tahoma"/>
              </a:rPr>
              <a:t>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50" dirty="0">
                <a:latin typeface="Tahoma"/>
                <a:cs typeface="Tahoma"/>
              </a:rPr>
              <a:t>I</a:t>
            </a:r>
            <a:r>
              <a:rPr sz="1600" spc="-114" dirty="0">
                <a:latin typeface="Tahoma"/>
                <a:cs typeface="Tahoma"/>
              </a:rPr>
              <a:t>m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80" dirty="0">
                <a:latin typeface="Tahoma"/>
                <a:cs typeface="Tahoma"/>
              </a:rPr>
              <a:t>g</a:t>
            </a:r>
            <a:r>
              <a:rPr sz="1600" spc="40" dirty="0">
                <a:latin typeface="Tahoma"/>
                <a:cs typeface="Tahoma"/>
              </a:rPr>
              <a:t>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9A9AC47-4F18-42C3-9361-91F292E6A886}"/>
              </a:ext>
            </a:extLst>
          </p:cNvPr>
          <p:cNvSpPr txBox="1"/>
          <p:nvPr/>
        </p:nvSpPr>
        <p:spPr>
          <a:xfrm>
            <a:off x="4610605" y="4185298"/>
            <a:ext cx="817244" cy="404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255">
              <a:lnSpc>
                <a:spcPts val="1580"/>
              </a:lnSpc>
            </a:pPr>
            <a:r>
              <a:rPr sz="1400" dirty="0">
                <a:latin typeface="Tahoma"/>
                <a:cs typeface="Tahoma"/>
              </a:rPr>
              <a:t>Pe</a:t>
            </a:r>
            <a:r>
              <a:rPr sz="1400" spc="-25" dirty="0">
                <a:latin typeface="Tahoma"/>
                <a:cs typeface="Tahoma"/>
              </a:rPr>
              <a:t>r</a:t>
            </a:r>
            <a:r>
              <a:rPr sz="1400" spc="25" dirty="0">
                <a:latin typeface="Tahoma"/>
                <a:cs typeface="Tahoma"/>
              </a:rPr>
              <a:t>c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15" dirty="0">
                <a:latin typeface="Tahoma"/>
                <a:cs typeface="Tahoma"/>
              </a:rPr>
              <a:t>i</a:t>
            </a:r>
            <a:r>
              <a:rPr sz="1400" spc="-30" dirty="0">
                <a:latin typeface="Tahoma"/>
                <a:cs typeface="Tahoma"/>
              </a:rPr>
              <a:t>v</a:t>
            </a:r>
            <a:r>
              <a:rPr sz="1400" spc="55" dirty="0">
                <a:latin typeface="Tahoma"/>
                <a:cs typeface="Tahoma"/>
              </a:rPr>
              <a:t>ed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15" dirty="0">
                <a:latin typeface="Tahoma"/>
                <a:cs typeface="Tahoma"/>
              </a:rPr>
              <a:t>n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-5" dirty="0">
                <a:latin typeface="Tahoma"/>
                <a:cs typeface="Tahoma"/>
              </a:rPr>
              <a:t>t</a:t>
            </a:r>
            <a:r>
              <a:rPr sz="1400" spc="15" dirty="0">
                <a:latin typeface="Tahoma"/>
                <a:cs typeface="Tahoma"/>
              </a:rPr>
              <a:t>i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35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689AAB7-FD10-4853-BA4F-14E5C63148CB}"/>
              </a:ext>
            </a:extLst>
          </p:cNvPr>
          <p:cNvSpPr/>
          <p:nvPr/>
        </p:nvSpPr>
        <p:spPr>
          <a:xfrm>
            <a:off x="6318260" y="2610032"/>
            <a:ext cx="1562735" cy="900430"/>
          </a:xfrm>
          <a:custGeom>
            <a:avLst/>
            <a:gdLst/>
            <a:ahLst/>
            <a:cxnLst/>
            <a:rect l="l" t="t" r="r" b="b"/>
            <a:pathLst>
              <a:path w="1562734" h="900429">
                <a:moveTo>
                  <a:pt x="0" y="0"/>
                </a:moveTo>
                <a:lnTo>
                  <a:pt x="1562442" y="0"/>
                </a:lnTo>
                <a:lnTo>
                  <a:pt x="1562442" y="899827"/>
                </a:lnTo>
                <a:lnTo>
                  <a:pt x="0" y="89982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DEA7E0D1-3789-4385-B65B-8C67EC0AFEBA}"/>
              </a:ext>
            </a:extLst>
          </p:cNvPr>
          <p:cNvSpPr/>
          <p:nvPr/>
        </p:nvSpPr>
        <p:spPr>
          <a:xfrm>
            <a:off x="6318258" y="3509859"/>
            <a:ext cx="1562735" cy="2007870"/>
          </a:xfrm>
          <a:custGeom>
            <a:avLst/>
            <a:gdLst/>
            <a:ahLst/>
            <a:cxnLst/>
            <a:rect l="l" t="t" r="r" b="b"/>
            <a:pathLst>
              <a:path w="1562734" h="2007870">
                <a:moveTo>
                  <a:pt x="0" y="0"/>
                </a:moveTo>
                <a:lnTo>
                  <a:pt x="1562442" y="0"/>
                </a:lnTo>
                <a:lnTo>
                  <a:pt x="1562442" y="2007306"/>
                </a:lnTo>
                <a:lnTo>
                  <a:pt x="0" y="200730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1335AE63-0834-4D41-9545-8BB786B59337}"/>
              </a:ext>
            </a:extLst>
          </p:cNvPr>
          <p:cNvSpPr txBox="1"/>
          <p:nvPr/>
        </p:nvSpPr>
        <p:spPr>
          <a:xfrm>
            <a:off x="6785949" y="2822536"/>
            <a:ext cx="627380" cy="481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955">
              <a:lnSpc>
                <a:spcPct val="103800"/>
              </a:lnSpc>
            </a:pPr>
            <a:r>
              <a:rPr sz="1600" spc="-10" dirty="0">
                <a:latin typeface="Tahoma"/>
                <a:cs typeface="Tahoma"/>
              </a:rPr>
              <a:t>Pr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5" dirty="0">
                <a:latin typeface="Tahoma"/>
                <a:cs typeface="Tahoma"/>
              </a:rPr>
              <a:t>m</a:t>
            </a:r>
            <a:r>
              <a:rPr sz="1600" spc="-10" dirty="0">
                <a:latin typeface="Tahoma"/>
                <a:cs typeface="Tahoma"/>
              </a:rPr>
              <a:t>al </a:t>
            </a:r>
            <a:r>
              <a:rPr sz="1600" spc="-25" dirty="0">
                <a:latin typeface="Tahoma"/>
                <a:cs typeface="Tahoma"/>
              </a:rPr>
              <a:t>S</a:t>
            </a:r>
            <a:r>
              <a:rPr sz="1600" spc="-20" dirty="0">
                <a:latin typeface="Tahoma"/>
                <a:cs typeface="Tahoma"/>
              </a:rPr>
              <a:t>k</a:t>
            </a:r>
            <a:r>
              <a:rPr sz="1600" spc="20" dirty="0">
                <a:latin typeface="Tahoma"/>
                <a:cs typeface="Tahoma"/>
              </a:rPr>
              <a:t>e</a:t>
            </a:r>
            <a:r>
              <a:rPr sz="1600" spc="5" dirty="0">
                <a:latin typeface="Tahoma"/>
                <a:cs typeface="Tahoma"/>
              </a:rPr>
              <a:t>t</a:t>
            </a:r>
            <a:r>
              <a:rPr sz="1600" spc="25" dirty="0">
                <a:latin typeface="Tahoma"/>
                <a:cs typeface="Tahoma"/>
              </a:rPr>
              <a:t>c</a:t>
            </a:r>
            <a:r>
              <a:rPr sz="1600" spc="-10" dirty="0">
                <a:latin typeface="Tahoma"/>
                <a:cs typeface="Tahoma"/>
              </a:rPr>
              <a:t>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9446AC7B-6BA1-4775-AA32-E479BE6BF33A}"/>
              </a:ext>
            </a:extLst>
          </p:cNvPr>
          <p:cNvSpPr txBox="1"/>
          <p:nvPr/>
        </p:nvSpPr>
        <p:spPr>
          <a:xfrm>
            <a:off x="6497023" y="3743338"/>
            <a:ext cx="1205865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400" spc="-15" dirty="0">
                <a:latin typeface="Tahoma"/>
                <a:cs typeface="Tahoma"/>
              </a:rPr>
              <a:t>Ze</a:t>
            </a:r>
            <a:r>
              <a:rPr sz="1400" spc="-35" dirty="0">
                <a:latin typeface="Tahoma"/>
                <a:cs typeface="Tahoma"/>
              </a:rPr>
              <a:t>r</a:t>
            </a:r>
            <a:r>
              <a:rPr sz="1400" spc="65" dirty="0">
                <a:latin typeface="Tahoma"/>
                <a:cs typeface="Tahoma"/>
              </a:rPr>
              <a:t>o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c</a:t>
            </a:r>
            <a:r>
              <a:rPr sz="1400" spc="-75" dirty="0">
                <a:latin typeface="Tahoma"/>
                <a:cs typeface="Tahoma"/>
              </a:rPr>
              <a:t>r</a:t>
            </a:r>
            <a:r>
              <a:rPr sz="1400" spc="60" dirty="0">
                <a:latin typeface="Tahoma"/>
                <a:cs typeface="Tahoma"/>
              </a:rPr>
              <a:t>o</a:t>
            </a:r>
            <a:r>
              <a:rPr sz="1400" spc="-35" dirty="0">
                <a:latin typeface="Tahoma"/>
                <a:cs typeface="Tahoma"/>
              </a:rPr>
              <a:t>ss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30" dirty="0">
                <a:latin typeface="Tahoma"/>
                <a:cs typeface="Tahoma"/>
              </a:rPr>
              <a:t>n</a:t>
            </a:r>
            <a:r>
              <a:rPr sz="1400" spc="25" dirty="0">
                <a:latin typeface="Tahoma"/>
                <a:cs typeface="Tahoma"/>
              </a:rPr>
              <a:t>g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40" dirty="0">
                <a:latin typeface="Tahoma"/>
                <a:cs typeface="Tahoma"/>
              </a:rPr>
              <a:t>, </a:t>
            </a:r>
            <a:r>
              <a:rPr sz="1400" spc="50" dirty="0">
                <a:latin typeface="Tahoma"/>
                <a:cs typeface="Tahoma"/>
              </a:rPr>
              <a:t>b</a:t>
            </a:r>
            <a:r>
              <a:rPr sz="1400" spc="25" dirty="0">
                <a:latin typeface="Tahoma"/>
                <a:cs typeface="Tahoma"/>
              </a:rPr>
              <a:t>lob</a:t>
            </a:r>
            <a:r>
              <a:rPr sz="1400" spc="30" dirty="0">
                <a:latin typeface="Tahoma"/>
                <a:cs typeface="Tahoma"/>
              </a:rPr>
              <a:t>s</a:t>
            </a:r>
            <a:r>
              <a:rPr sz="1400" spc="-40" dirty="0">
                <a:latin typeface="Tahoma"/>
                <a:cs typeface="Tahoma"/>
              </a:rPr>
              <a:t>,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50" dirty="0">
                <a:latin typeface="Tahoma"/>
                <a:cs typeface="Tahoma"/>
              </a:rPr>
              <a:t>dge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40" dirty="0">
                <a:latin typeface="Tahoma"/>
                <a:cs typeface="Tahoma"/>
              </a:rPr>
              <a:t>, </a:t>
            </a:r>
            <a:r>
              <a:rPr sz="1400" spc="20" dirty="0">
                <a:latin typeface="Tahoma"/>
                <a:cs typeface="Tahoma"/>
              </a:rPr>
              <a:t>ba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40" dirty="0">
                <a:latin typeface="Tahoma"/>
                <a:cs typeface="Tahoma"/>
              </a:rPr>
              <a:t>,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15" dirty="0">
                <a:latin typeface="Tahoma"/>
                <a:cs typeface="Tahoma"/>
              </a:rPr>
              <a:t>n</a:t>
            </a:r>
            <a:r>
              <a:rPr sz="1400" spc="10" dirty="0">
                <a:latin typeface="Tahoma"/>
                <a:cs typeface="Tahoma"/>
              </a:rPr>
              <a:t>d</a:t>
            </a:r>
            <a:r>
              <a:rPr sz="1400" spc="15" dirty="0">
                <a:latin typeface="Tahoma"/>
                <a:cs typeface="Tahoma"/>
              </a:rPr>
              <a:t>s</a:t>
            </a:r>
            <a:r>
              <a:rPr sz="1400" spc="-40" dirty="0">
                <a:latin typeface="Tahoma"/>
                <a:cs typeface="Tahoma"/>
              </a:rPr>
              <a:t>, </a:t>
            </a:r>
            <a:r>
              <a:rPr sz="1400" spc="-5" dirty="0">
                <a:latin typeface="Tahoma"/>
                <a:cs typeface="Tahoma"/>
              </a:rPr>
              <a:t>vi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-15" dirty="0">
                <a:latin typeface="Tahoma"/>
                <a:cs typeface="Tahoma"/>
              </a:rPr>
              <a:t>tu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l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li</a:t>
            </a:r>
            <a:r>
              <a:rPr sz="1400" spc="-15" dirty="0">
                <a:latin typeface="Tahoma"/>
                <a:cs typeface="Tahoma"/>
              </a:rPr>
              <a:t>n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40" dirty="0">
                <a:latin typeface="Tahoma"/>
                <a:cs typeface="Tahoma"/>
              </a:rPr>
              <a:t>, </a:t>
            </a:r>
            <a:r>
              <a:rPr sz="1400" spc="10" dirty="0">
                <a:latin typeface="Tahoma"/>
                <a:cs typeface="Tahoma"/>
              </a:rPr>
              <a:t>g</a:t>
            </a:r>
            <a:r>
              <a:rPr sz="1400" spc="-15" dirty="0">
                <a:latin typeface="Tahoma"/>
                <a:cs typeface="Tahoma"/>
              </a:rPr>
              <a:t>r</a:t>
            </a:r>
            <a:r>
              <a:rPr sz="1400" spc="20" dirty="0">
                <a:latin typeface="Tahoma"/>
                <a:cs typeface="Tahoma"/>
              </a:rPr>
              <a:t>o</a:t>
            </a:r>
            <a:r>
              <a:rPr sz="1400" spc="25" dirty="0">
                <a:latin typeface="Tahoma"/>
                <a:cs typeface="Tahoma"/>
              </a:rPr>
              <a:t>u</a:t>
            </a:r>
            <a:r>
              <a:rPr sz="1400" spc="10" dirty="0">
                <a:latin typeface="Tahoma"/>
                <a:cs typeface="Tahoma"/>
              </a:rPr>
              <a:t>p</a:t>
            </a:r>
            <a:r>
              <a:rPr sz="1400" spc="15" dirty="0">
                <a:latin typeface="Tahoma"/>
                <a:cs typeface="Tahoma"/>
              </a:rPr>
              <a:t>s</a:t>
            </a:r>
            <a:r>
              <a:rPr sz="1400" spc="-40" dirty="0">
                <a:latin typeface="Tahoma"/>
                <a:cs typeface="Tahoma"/>
              </a:rPr>
              <a:t>,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c</a:t>
            </a:r>
            <a:r>
              <a:rPr sz="1400" spc="-15" dirty="0">
                <a:latin typeface="Tahoma"/>
                <a:cs typeface="Tahoma"/>
              </a:rPr>
              <a:t>u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-30" dirty="0">
                <a:latin typeface="Tahoma"/>
                <a:cs typeface="Tahoma"/>
              </a:rPr>
              <a:t>v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bo</a:t>
            </a:r>
            <a:r>
              <a:rPr sz="1400" spc="40" dirty="0">
                <a:latin typeface="Tahoma"/>
                <a:cs typeface="Tahoma"/>
              </a:rPr>
              <a:t>u</a:t>
            </a:r>
            <a:r>
              <a:rPr sz="1400" spc="-15" dirty="0">
                <a:latin typeface="Tahoma"/>
                <a:cs typeface="Tahoma"/>
              </a:rPr>
              <a:t>n</a:t>
            </a:r>
            <a:r>
              <a:rPr sz="1400" spc="20" dirty="0">
                <a:latin typeface="Tahoma"/>
                <a:cs typeface="Tahoma"/>
              </a:rPr>
              <a:t>da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35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285CCBFE-4432-415B-9F6D-62E64A9E9C69}"/>
              </a:ext>
            </a:extLst>
          </p:cNvPr>
          <p:cNvSpPr/>
          <p:nvPr/>
        </p:nvSpPr>
        <p:spPr>
          <a:xfrm>
            <a:off x="8398352" y="2610032"/>
            <a:ext cx="1562735" cy="900430"/>
          </a:xfrm>
          <a:custGeom>
            <a:avLst/>
            <a:gdLst/>
            <a:ahLst/>
            <a:cxnLst/>
            <a:rect l="l" t="t" r="r" b="b"/>
            <a:pathLst>
              <a:path w="1562734" h="900429">
                <a:moveTo>
                  <a:pt x="0" y="0"/>
                </a:moveTo>
                <a:lnTo>
                  <a:pt x="1562442" y="0"/>
                </a:lnTo>
                <a:lnTo>
                  <a:pt x="1562442" y="899827"/>
                </a:lnTo>
                <a:lnTo>
                  <a:pt x="0" y="89982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F5A6A7CE-AAC0-4D7A-B4D0-C770A6CDED8B}"/>
              </a:ext>
            </a:extLst>
          </p:cNvPr>
          <p:cNvSpPr/>
          <p:nvPr/>
        </p:nvSpPr>
        <p:spPr>
          <a:xfrm>
            <a:off x="8398350" y="3509859"/>
            <a:ext cx="1562735" cy="2007870"/>
          </a:xfrm>
          <a:custGeom>
            <a:avLst/>
            <a:gdLst/>
            <a:ahLst/>
            <a:cxnLst/>
            <a:rect l="l" t="t" r="r" b="b"/>
            <a:pathLst>
              <a:path w="1562734" h="2007870">
                <a:moveTo>
                  <a:pt x="0" y="0"/>
                </a:moveTo>
                <a:lnTo>
                  <a:pt x="1562442" y="0"/>
                </a:lnTo>
                <a:lnTo>
                  <a:pt x="1562442" y="2007306"/>
                </a:lnTo>
                <a:lnTo>
                  <a:pt x="0" y="200730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2222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AC6E2A3-AEAD-4C9F-8526-F548F675C591}"/>
              </a:ext>
            </a:extLst>
          </p:cNvPr>
          <p:cNvSpPr txBox="1"/>
          <p:nvPr/>
        </p:nvSpPr>
        <p:spPr>
          <a:xfrm>
            <a:off x="8866041" y="2822536"/>
            <a:ext cx="627380" cy="481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>
              <a:lnSpc>
                <a:spcPct val="100000"/>
              </a:lnSpc>
            </a:pPr>
            <a:r>
              <a:rPr sz="1600" spc="5" dirty="0">
                <a:latin typeface="Tahoma"/>
                <a:cs typeface="Tahoma"/>
              </a:rPr>
              <a:t>2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dirty="0">
                <a:latin typeface="Arial"/>
                <a:cs typeface="Arial"/>
              </a:rPr>
              <a:t>½</a:t>
            </a:r>
            <a:r>
              <a:rPr sz="1600" spc="-55" dirty="0">
                <a:latin typeface="Tahoma"/>
                <a:cs typeface="Tahoma"/>
              </a:rPr>
              <a:t>-</a:t>
            </a:r>
            <a:r>
              <a:rPr sz="1600" spc="95" dirty="0">
                <a:latin typeface="Tahoma"/>
                <a:cs typeface="Tahoma"/>
              </a:rPr>
              <a:t>D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600" spc="-25" dirty="0">
                <a:latin typeface="Tahoma"/>
                <a:cs typeface="Tahoma"/>
              </a:rPr>
              <a:t>S</a:t>
            </a:r>
            <a:r>
              <a:rPr sz="1600" spc="-20" dirty="0">
                <a:latin typeface="Tahoma"/>
                <a:cs typeface="Tahoma"/>
              </a:rPr>
              <a:t>k</a:t>
            </a:r>
            <a:r>
              <a:rPr sz="1600" spc="20" dirty="0">
                <a:latin typeface="Tahoma"/>
                <a:cs typeface="Tahoma"/>
              </a:rPr>
              <a:t>e</a:t>
            </a:r>
            <a:r>
              <a:rPr sz="1600" spc="5" dirty="0">
                <a:latin typeface="Tahoma"/>
                <a:cs typeface="Tahoma"/>
              </a:rPr>
              <a:t>t</a:t>
            </a:r>
            <a:r>
              <a:rPr sz="1600" spc="25" dirty="0">
                <a:latin typeface="Tahoma"/>
                <a:cs typeface="Tahoma"/>
              </a:rPr>
              <a:t>c</a:t>
            </a:r>
            <a:r>
              <a:rPr sz="1600" spc="-10" dirty="0">
                <a:latin typeface="Tahoma"/>
                <a:cs typeface="Tahoma"/>
              </a:rPr>
              <a:t>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D998626-75C3-4E95-8BCA-D738BE47F706}"/>
              </a:ext>
            </a:extLst>
          </p:cNvPr>
          <p:cNvSpPr txBox="1"/>
          <p:nvPr/>
        </p:nvSpPr>
        <p:spPr>
          <a:xfrm>
            <a:off x="8504885" y="3764674"/>
            <a:ext cx="1350645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</a:pPr>
            <a:r>
              <a:rPr sz="1400" spc="25" dirty="0">
                <a:latin typeface="Tahoma"/>
                <a:cs typeface="Tahoma"/>
              </a:rPr>
              <a:t>L</a:t>
            </a:r>
            <a:r>
              <a:rPr sz="1400" spc="20" dirty="0">
                <a:latin typeface="Tahoma"/>
                <a:cs typeface="Tahoma"/>
              </a:rPr>
              <a:t>o</a:t>
            </a:r>
            <a:r>
              <a:rPr sz="1400" spc="25" dirty="0">
                <a:latin typeface="Tahoma"/>
                <a:cs typeface="Tahoma"/>
              </a:rPr>
              <a:t>c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l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15" dirty="0">
                <a:latin typeface="Tahoma"/>
                <a:cs typeface="Tahoma"/>
              </a:rPr>
              <a:t>u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-40" dirty="0">
                <a:latin typeface="Tahoma"/>
                <a:cs typeface="Tahoma"/>
              </a:rPr>
              <a:t>f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25" dirty="0">
                <a:latin typeface="Tahoma"/>
                <a:cs typeface="Tahoma"/>
              </a:rPr>
              <a:t>c</a:t>
            </a:r>
            <a:r>
              <a:rPr sz="1400" spc="35" dirty="0">
                <a:latin typeface="Tahoma"/>
                <a:cs typeface="Tahoma"/>
              </a:rPr>
              <a:t>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or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15" dirty="0">
                <a:latin typeface="Tahoma"/>
                <a:cs typeface="Tahoma"/>
              </a:rPr>
              <a:t>nt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20" dirty="0">
                <a:latin typeface="Tahoma"/>
                <a:cs typeface="Tahoma"/>
              </a:rPr>
              <a:t>o</a:t>
            </a:r>
            <a:r>
              <a:rPr sz="1400" spc="30" dirty="0">
                <a:latin typeface="Tahoma"/>
                <a:cs typeface="Tahoma"/>
              </a:rPr>
              <a:t>n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-15" dirty="0">
                <a:latin typeface="Tahoma"/>
                <a:cs typeface="Tahoma"/>
              </a:rPr>
              <a:t>n</a:t>
            </a:r>
            <a:r>
              <a:rPr sz="1400" spc="75" dirty="0">
                <a:latin typeface="Tahoma"/>
                <a:cs typeface="Tahoma"/>
              </a:rPr>
              <a:t>d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d</a:t>
            </a:r>
            <a:r>
              <a:rPr sz="1400" spc="25" dirty="0">
                <a:latin typeface="Tahoma"/>
                <a:cs typeface="Tahoma"/>
              </a:rPr>
              <a:t>i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25" dirty="0">
                <a:latin typeface="Tahoma"/>
                <a:cs typeface="Tahoma"/>
              </a:rPr>
              <a:t>c</a:t>
            </a:r>
            <a:r>
              <a:rPr sz="1400" spc="20" dirty="0">
                <a:latin typeface="Tahoma"/>
                <a:cs typeface="Tahoma"/>
              </a:rPr>
              <a:t>o</a:t>
            </a:r>
            <a:r>
              <a:rPr sz="1400" spc="25" dirty="0">
                <a:latin typeface="Tahoma"/>
                <a:cs typeface="Tahoma"/>
              </a:rPr>
              <a:t>n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-15" dirty="0">
                <a:latin typeface="Tahoma"/>
                <a:cs typeface="Tahoma"/>
              </a:rPr>
              <a:t>nu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-10" dirty="0">
                <a:latin typeface="Tahoma"/>
                <a:cs typeface="Tahoma"/>
              </a:rPr>
              <a:t>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de</a:t>
            </a:r>
            <a:r>
              <a:rPr sz="1400" spc="35" dirty="0">
                <a:latin typeface="Tahoma"/>
                <a:cs typeface="Tahoma"/>
              </a:rPr>
              <a:t>p</a:t>
            </a:r>
            <a:r>
              <a:rPr sz="1400" spc="20" dirty="0">
                <a:latin typeface="Tahoma"/>
                <a:cs typeface="Tahoma"/>
              </a:rPr>
              <a:t>t</a:t>
            </a:r>
            <a:r>
              <a:rPr sz="1400" spc="-10" dirty="0">
                <a:latin typeface="Tahoma"/>
                <a:cs typeface="Tahoma"/>
              </a:rPr>
              <a:t>h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-15" dirty="0">
                <a:latin typeface="Tahoma"/>
                <a:cs typeface="Tahoma"/>
              </a:rPr>
              <a:t>n</a:t>
            </a:r>
            <a:r>
              <a:rPr sz="1400" spc="75" dirty="0">
                <a:latin typeface="Tahoma"/>
                <a:cs typeface="Tahoma"/>
              </a:rPr>
              <a:t>d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-10" dirty="0">
                <a:latin typeface="Tahoma"/>
                <a:cs typeface="Tahoma"/>
              </a:rPr>
              <a:t>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</a:t>
            </a:r>
            <a:r>
              <a:rPr sz="1400" spc="-30" dirty="0">
                <a:latin typeface="Tahoma"/>
                <a:cs typeface="Tahoma"/>
              </a:rPr>
              <a:t>u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-40" dirty="0">
                <a:latin typeface="Tahoma"/>
                <a:cs typeface="Tahoma"/>
              </a:rPr>
              <a:t>f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20" dirty="0">
                <a:latin typeface="Tahoma"/>
                <a:cs typeface="Tahoma"/>
              </a:rPr>
              <a:t>c</a:t>
            </a:r>
            <a:r>
              <a:rPr sz="1400" spc="35" dirty="0">
                <a:latin typeface="Tahoma"/>
                <a:cs typeface="Tahoma"/>
              </a:rPr>
              <a:t>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or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15" dirty="0">
                <a:latin typeface="Tahoma"/>
                <a:cs typeface="Tahoma"/>
              </a:rPr>
              <a:t>nt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20" dirty="0">
                <a:latin typeface="Tahoma"/>
                <a:cs typeface="Tahoma"/>
              </a:rPr>
              <a:t>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68998292-366B-4F8D-A357-5E8952CD3832}"/>
              </a:ext>
            </a:extLst>
          </p:cNvPr>
          <p:cNvSpPr txBox="1"/>
          <p:nvPr/>
        </p:nvSpPr>
        <p:spPr>
          <a:xfrm>
            <a:off x="10563801" y="2819488"/>
            <a:ext cx="13925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4945">
              <a:lnSpc>
                <a:spcPct val="105000"/>
              </a:lnSpc>
            </a:pPr>
            <a:r>
              <a:rPr sz="1600" dirty="0">
                <a:latin typeface="Tahoma"/>
                <a:cs typeface="Tahoma"/>
              </a:rPr>
              <a:t>3</a:t>
            </a:r>
            <a:r>
              <a:rPr sz="1600" spc="-55" dirty="0">
                <a:latin typeface="Tahoma"/>
                <a:cs typeface="Tahoma"/>
              </a:rPr>
              <a:t>-</a:t>
            </a:r>
            <a:r>
              <a:rPr sz="1600" spc="95" dirty="0">
                <a:latin typeface="Tahoma"/>
                <a:cs typeface="Tahoma"/>
              </a:rPr>
              <a:t>D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185" dirty="0">
                <a:latin typeface="Tahoma"/>
                <a:cs typeface="Tahoma"/>
              </a:rPr>
              <a:t>M</a:t>
            </a:r>
            <a:r>
              <a:rPr sz="1600" spc="75" dirty="0">
                <a:latin typeface="Tahoma"/>
                <a:cs typeface="Tahoma"/>
              </a:rPr>
              <a:t>o</a:t>
            </a:r>
            <a:r>
              <a:rPr sz="1600" spc="80" dirty="0">
                <a:latin typeface="Tahoma"/>
                <a:cs typeface="Tahoma"/>
              </a:rPr>
              <a:t>d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10" dirty="0">
                <a:latin typeface="Tahoma"/>
                <a:cs typeface="Tahoma"/>
              </a:rPr>
              <a:t>l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R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80" dirty="0">
                <a:latin typeface="Tahoma"/>
                <a:cs typeface="Tahoma"/>
              </a:rPr>
              <a:t>p</a:t>
            </a:r>
            <a:r>
              <a:rPr sz="1600" spc="-90" dirty="0">
                <a:latin typeface="Tahoma"/>
                <a:cs typeface="Tahoma"/>
              </a:rPr>
              <a:t>r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-35" dirty="0">
                <a:latin typeface="Tahoma"/>
                <a:cs typeface="Tahoma"/>
              </a:rPr>
              <a:t>s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20" dirty="0">
                <a:latin typeface="Tahoma"/>
                <a:cs typeface="Tahoma"/>
              </a:rPr>
              <a:t>t</a:t>
            </a:r>
            <a:r>
              <a:rPr sz="1600" spc="25" dirty="0">
                <a:latin typeface="Tahoma"/>
                <a:cs typeface="Tahoma"/>
              </a:rPr>
              <a:t>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CEFBAD87-5AE2-472F-9085-0FA0CF6DC455}"/>
              </a:ext>
            </a:extLst>
          </p:cNvPr>
          <p:cNvSpPr txBox="1"/>
          <p:nvPr/>
        </p:nvSpPr>
        <p:spPr>
          <a:xfrm>
            <a:off x="10616089" y="3786010"/>
            <a:ext cx="1289685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</a:pPr>
            <a:r>
              <a:rPr sz="1400" dirty="0">
                <a:latin typeface="Tahoma"/>
                <a:cs typeface="Tahoma"/>
              </a:rPr>
              <a:t>3</a:t>
            </a:r>
            <a:r>
              <a:rPr sz="1400" spc="-55" dirty="0">
                <a:latin typeface="Tahoma"/>
                <a:cs typeface="Tahoma"/>
              </a:rPr>
              <a:t>-</a:t>
            </a:r>
            <a:r>
              <a:rPr sz="1400" spc="85" dirty="0">
                <a:latin typeface="Tahoma"/>
                <a:cs typeface="Tahoma"/>
              </a:rPr>
              <a:t>D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</a:t>
            </a:r>
            <a:r>
              <a:rPr sz="1400" spc="55" dirty="0">
                <a:latin typeface="Tahoma"/>
                <a:cs typeface="Tahoma"/>
              </a:rPr>
              <a:t>o</a:t>
            </a:r>
            <a:r>
              <a:rPr sz="1400" spc="65" dirty="0">
                <a:latin typeface="Tahoma"/>
                <a:cs typeface="Tahoma"/>
              </a:rPr>
              <a:t>d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10" dirty="0">
                <a:latin typeface="Tahoma"/>
                <a:cs typeface="Tahoma"/>
              </a:rPr>
              <a:t>l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</a:t>
            </a:r>
            <a:r>
              <a:rPr sz="1400" spc="-5" dirty="0">
                <a:latin typeface="Tahoma"/>
                <a:cs typeface="Tahoma"/>
              </a:rPr>
              <a:t>er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-75" dirty="0">
                <a:latin typeface="Tahoma"/>
                <a:cs typeface="Tahoma"/>
              </a:rPr>
              <a:t>r</a:t>
            </a:r>
            <a:r>
              <a:rPr sz="1400" spc="25" dirty="0">
                <a:latin typeface="Tahoma"/>
                <a:cs typeface="Tahoma"/>
              </a:rPr>
              <a:t>c</a:t>
            </a:r>
            <a:r>
              <a:rPr sz="1400" dirty="0">
                <a:latin typeface="Tahoma"/>
                <a:cs typeface="Tahoma"/>
              </a:rPr>
              <a:t>hi</a:t>
            </a:r>
            <a:r>
              <a:rPr sz="1400" spc="25" dirty="0">
                <a:latin typeface="Tahoma"/>
                <a:cs typeface="Tahoma"/>
              </a:rPr>
              <a:t>c</a:t>
            </a:r>
            <a:r>
              <a:rPr sz="1400" spc="-20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ll</a:t>
            </a:r>
            <a:r>
              <a:rPr sz="1400" spc="-30" dirty="0">
                <a:latin typeface="Tahoma"/>
                <a:cs typeface="Tahoma"/>
              </a:rPr>
              <a:t>y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o</a:t>
            </a:r>
            <a:r>
              <a:rPr sz="1400" spc="-20" dirty="0">
                <a:latin typeface="Tahoma"/>
                <a:cs typeface="Tahoma"/>
              </a:rPr>
              <a:t>r</a:t>
            </a:r>
            <a:r>
              <a:rPr sz="1400" spc="20" dirty="0">
                <a:latin typeface="Tahoma"/>
                <a:cs typeface="Tahoma"/>
              </a:rPr>
              <a:t>ga</a:t>
            </a:r>
            <a:r>
              <a:rPr sz="1400" spc="-15" dirty="0">
                <a:latin typeface="Tahoma"/>
                <a:cs typeface="Tahoma"/>
              </a:rPr>
              <a:t>n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-35" dirty="0">
                <a:latin typeface="Tahoma"/>
                <a:cs typeface="Tahoma"/>
              </a:rPr>
              <a:t>z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75" dirty="0">
                <a:latin typeface="Tahoma"/>
                <a:cs typeface="Tahoma"/>
              </a:rPr>
              <a:t>d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-10" dirty="0">
                <a:latin typeface="Tahoma"/>
                <a:cs typeface="Tahoma"/>
              </a:rPr>
              <a:t>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te</a:t>
            </a:r>
            <a:r>
              <a:rPr sz="1400" spc="-25" dirty="0">
                <a:latin typeface="Tahoma"/>
                <a:cs typeface="Tahoma"/>
              </a:rPr>
              <a:t>r</a:t>
            </a:r>
            <a:r>
              <a:rPr sz="1400" spc="5" dirty="0">
                <a:latin typeface="Tahoma"/>
                <a:cs typeface="Tahoma"/>
              </a:rPr>
              <a:t>m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</a:t>
            </a:r>
            <a:r>
              <a:rPr sz="1400" spc="-35" dirty="0">
                <a:latin typeface="Tahoma"/>
                <a:cs typeface="Tahoma"/>
              </a:rPr>
              <a:t>f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s</a:t>
            </a:r>
            <a:r>
              <a:rPr sz="1400" spc="-15" dirty="0">
                <a:latin typeface="Tahoma"/>
                <a:cs typeface="Tahoma"/>
              </a:rPr>
              <a:t>u</a:t>
            </a:r>
            <a:r>
              <a:rPr sz="1400" spc="-35" dirty="0">
                <a:latin typeface="Tahoma"/>
                <a:cs typeface="Tahoma"/>
              </a:rPr>
              <a:t>rfa</a:t>
            </a:r>
            <a:r>
              <a:rPr sz="1400" spc="25" dirty="0">
                <a:latin typeface="Tahoma"/>
                <a:cs typeface="Tahoma"/>
              </a:rPr>
              <a:t>c</a:t>
            </a:r>
            <a:r>
              <a:rPr sz="1400" spc="35" dirty="0">
                <a:latin typeface="Tahoma"/>
                <a:cs typeface="Tahoma"/>
              </a:rPr>
              <a:t>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5" dirty="0">
                <a:latin typeface="Tahoma"/>
                <a:cs typeface="Tahoma"/>
              </a:rPr>
              <a:t>an</a:t>
            </a:r>
            <a:r>
              <a:rPr sz="1400" spc="75" dirty="0">
                <a:latin typeface="Tahoma"/>
                <a:cs typeface="Tahoma"/>
              </a:rPr>
              <a:t>d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v</a:t>
            </a:r>
            <a:r>
              <a:rPr sz="1400" spc="55" dirty="0">
                <a:latin typeface="Tahoma"/>
                <a:cs typeface="Tahoma"/>
              </a:rPr>
              <a:t>o</a:t>
            </a:r>
            <a:r>
              <a:rPr sz="1400" spc="10" dirty="0">
                <a:latin typeface="Tahoma"/>
                <a:cs typeface="Tahoma"/>
              </a:rPr>
              <a:t>l</a:t>
            </a:r>
            <a:r>
              <a:rPr sz="1400" spc="-15" dirty="0">
                <a:latin typeface="Tahoma"/>
                <a:cs typeface="Tahoma"/>
              </a:rPr>
              <a:t>u</a:t>
            </a:r>
            <a:r>
              <a:rPr sz="1400" dirty="0">
                <a:latin typeface="Tahoma"/>
                <a:cs typeface="Tahoma"/>
              </a:rPr>
              <a:t>m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-50" dirty="0">
                <a:latin typeface="Tahoma"/>
                <a:cs typeface="Tahoma"/>
              </a:rPr>
              <a:t>r</a:t>
            </a:r>
            <a:r>
              <a:rPr sz="1400" spc="15" dirty="0">
                <a:latin typeface="Tahoma"/>
                <a:cs typeface="Tahoma"/>
              </a:rPr>
              <a:t>ic </a:t>
            </a:r>
            <a:r>
              <a:rPr sz="1400" spc="10" dirty="0">
                <a:latin typeface="Tahoma"/>
                <a:cs typeface="Tahoma"/>
              </a:rPr>
              <a:t>prim</a:t>
            </a:r>
            <a:r>
              <a:rPr sz="1400" spc="5" dirty="0">
                <a:latin typeface="Tahoma"/>
                <a:cs typeface="Tahoma"/>
              </a:rPr>
              <a:t>i</a:t>
            </a:r>
            <a:r>
              <a:rPr sz="1400" spc="-10" dirty="0">
                <a:latin typeface="Tahoma"/>
                <a:cs typeface="Tahoma"/>
              </a:rPr>
              <a:t>t</a:t>
            </a:r>
            <a:r>
              <a:rPr sz="1400" spc="10" dirty="0">
                <a:latin typeface="Tahoma"/>
                <a:cs typeface="Tahoma"/>
              </a:rPr>
              <a:t>i</a:t>
            </a:r>
            <a:r>
              <a:rPr sz="1400" spc="-30" dirty="0">
                <a:latin typeface="Tahoma"/>
                <a:cs typeface="Tahoma"/>
              </a:rPr>
              <a:t>v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35" dirty="0"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E59718F7-F99F-467A-AB1A-89C64B0C207B}"/>
              </a:ext>
            </a:extLst>
          </p:cNvPr>
          <p:cNvSpPr/>
          <p:nvPr/>
        </p:nvSpPr>
        <p:spPr>
          <a:xfrm>
            <a:off x="5800606" y="4125963"/>
            <a:ext cx="518159" cy="76200"/>
          </a:xfrm>
          <a:custGeom>
            <a:avLst/>
            <a:gdLst/>
            <a:ahLst/>
            <a:cxnLst/>
            <a:rect l="l" t="t" r="r" b="b"/>
            <a:pathLst>
              <a:path w="518160" h="76200">
                <a:moveTo>
                  <a:pt x="441453" y="44449"/>
                </a:moveTo>
                <a:lnTo>
                  <a:pt x="441453" y="76199"/>
                </a:lnTo>
                <a:lnTo>
                  <a:pt x="504953" y="44449"/>
                </a:lnTo>
                <a:lnTo>
                  <a:pt x="441453" y="44449"/>
                </a:lnTo>
                <a:close/>
              </a:path>
              <a:path w="518160" h="76200">
                <a:moveTo>
                  <a:pt x="441453" y="31749"/>
                </a:moveTo>
                <a:lnTo>
                  <a:pt x="441453" y="44449"/>
                </a:lnTo>
                <a:lnTo>
                  <a:pt x="454153" y="44449"/>
                </a:lnTo>
                <a:lnTo>
                  <a:pt x="454153" y="31749"/>
                </a:lnTo>
                <a:lnTo>
                  <a:pt x="441453" y="31749"/>
                </a:lnTo>
                <a:close/>
              </a:path>
              <a:path w="518160" h="76200">
                <a:moveTo>
                  <a:pt x="441453" y="0"/>
                </a:moveTo>
                <a:lnTo>
                  <a:pt x="441453" y="31749"/>
                </a:lnTo>
                <a:lnTo>
                  <a:pt x="454153" y="31749"/>
                </a:lnTo>
                <a:lnTo>
                  <a:pt x="454153" y="44449"/>
                </a:lnTo>
                <a:lnTo>
                  <a:pt x="504955" y="44448"/>
                </a:lnTo>
                <a:lnTo>
                  <a:pt x="517653" y="38099"/>
                </a:lnTo>
                <a:lnTo>
                  <a:pt x="441453" y="0"/>
                </a:lnTo>
                <a:close/>
              </a:path>
              <a:path w="518160" h="76200">
                <a:moveTo>
                  <a:pt x="0" y="31748"/>
                </a:moveTo>
                <a:lnTo>
                  <a:pt x="0" y="44448"/>
                </a:lnTo>
                <a:lnTo>
                  <a:pt x="441453" y="44449"/>
                </a:lnTo>
                <a:lnTo>
                  <a:pt x="441453" y="31749"/>
                </a:lnTo>
                <a:lnTo>
                  <a:pt x="0" y="31748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241BAC2F-9426-4A88-89CF-9D8E56E7D38F}"/>
              </a:ext>
            </a:extLst>
          </p:cNvPr>
          <p:cNvSpPr/>
          <p:nvPr/>
        </p:nvSpPr>
        <p:spPr>
          <a:xfrm>
            <a:off x="7880701" y="4125963"/>
            <a:ext cx="518159" cy="76200"/>
          </a:xfrm>
          <a:custGeom>
            <a:avLst/>
            <a:gdLst/>
            <a:ahLst/>
            <a:cxnLst/>
            <a:rect l="l" t="t" r="r" b="b"/>
            <a:pathLst>
              <a:path w="518159" h="76200">
                <a:moveTo>
                  <a:pt x="441453" y="44449"/>
                </a:moveTo>
                <a:lnTo>
                  <a:pt x="441453" y="76199"/>
                </a:lnTo>
                <a:lnTo>
                  <a:pt x="504953" y="44449"/>
                </a:lnTo>
                <a:lnTo>
                  <a:pt x="441453" y="44449"/>
                </a:lnTo>
                <a:close/>
              </a:path>
              <a:path w="518159" h="76200">
                <a:moveTo>
                  <a:pt x="441453" y="31749"/>
                </a:moveTo>
                <a:lnTo>
                  <a:pt x="441453" y="44449"/>
                </a:lnTo>
                <a:lnTo>
                  <a:pt x="454153" y="44449"/>
                </a:lnTo>
                <a:lnTo>
                  <a:pt x="454153" y="31749"/>
                </a:lnTo>
                <a:lnTo>
                  <a:pt x="441453" y="31749"/>
                </a:lnTo>
                <a:close/>
              </a:path>
              <a:path w="518159" h="76200">
                <a:moveTo>
                  <a:pt x="441453" y="0"/>
                </a:moveTo>
                <a:lnTo>
                  <a:pt x="441453" y="31749"/>
                </a:lnTo>
                <a:lnTo>
                  <a:pt x="454153" y="31749"/>
                </a:lnTo>
                <a:lnTo>
                  <a:pt x="454153" y="44449"/>
                </a:lnTo>
                <a:lnTo>
                  <a:pt x="504955" y="44448"/>
                </a:lnTo>
                <a:lnTo>
                  <a:pt x="517653" y="38099"/>
                </a:lnTo>
                <a:lnTo>
                  <a:pt x="441453" y="0"/>
                </a:lnTo>
                <a:close/>
              </a:path>
              <a:path w="518159" h="76200">
                <a:moveTo>
                  <a:pt x="0" y="31748"/>
                </a:moveTo>
                <a:lnTo>
                  <a:pt x="0" y="44448"/>
                </a:lnTo>
                <a:lnTo>
                  <a:pt x="441453" y="44449"/>
                </a:lnTo>
                <a:lnTo>
                  <a:pt x="441453" y="31749"/>
                </a:lnTo>
                <a:lnTo>
                  <a:pt x="0" y="31748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9B1BA25D-C3B5-4BB0-8E78-EDDECF9830EA}"/>
              </a:ext>
            </a:extLst>
          </p:cNvPr>
          <p:cNvSpPr/>
          <p:nvPr/>
        </p:nvSpPr>
        <p:spPr>
          <a:xfrm>
            <a:off x="9960794" y="4127003"/>
            <a:ext cx="518159" cy="76200"/>
          </a:xfrm>
          <a:custGeom>
            <a:avLst/>
            <a:gdLst/>
            <a:ahLst/>
            <a:cxnLst/>
            <a:rect l="l" t="t" r="r" b="b"/>
            <a:pathLst>
              <a:path w="518159" h="76200">
                <a:moveTo>
                  <a:pt x="441453" y="0"/>
                </a:moveTo>
                <a:lnTo>
                  <a:pt x="441453" y="76199"/>
                </a:lnTo>
                <a:lnTo>
                  <a:pt x="504955" y="44449"/>
                </a:lnTo>
                <a:lnTo>
                  <a:pt x="454153" y="44449"/>
                </a:lnTo>
                <a:lnTo>
                  <a:pt x="454153" y="31749"/>
                </a:lnTo>
                <a:lnTo>
                  <a:pt x="504951" y="31749"/>
                </a:lnTo>
                <a:lnTo>
                  <a:pt x="441453" y="0"/>
                </a:lnTo>
                <a:close/>
              </a:path>
              <a:path w="518159" h="76200">
                <a:moveTo>
                  <a:pt x="441453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441453" y="44449"/>
                </a:lnTo>
                <a:lnTo>
                  <a:pt x="441453" y="31749"/>
                </a:lnTo>
                <a:close/>
              </a:path>
              <a:path w="518159" h="76200">
                <a:moveTo>
                  <a:pt x="504951" y="31749"/>
                </a:moveTo>
                <a:lnTo>
                  <a:pt x="454153" y="31749"/>
                </a:lnTo>
                <a:lnTo>
                  <a:pt x="454153" y="44449"/>
                </a:lnTo>
                <a:lnTo>
                  <a:pt x="504955" y="44449"/>
                </a:lnTo>
                <a:lnTo>
                  <a:pt x="517653" y="38101"/>
                </a:lnTo>
                <a:lnTo>
                  <a:pt x="504951" y="31749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B9F02B10-37C6-4EC9-AC9D-AA616681C057}"/>
              </a:ext>
            </a:extLst>
          </p:cNvPr>
          <p:cNvSpPr txBox="1"/>
          <p:nvPr/>
        </p:nvSpPr>
        <p:spPr>
          <a:xfrm>
            <a:off x="5034014" y="5818107"/>
            <a:ext cx="57759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Tahoma"/>
                <a:cs typeface="Tahoma"/>
              </a:rPr>
              <a:t>St</a:t>
            </a:r>
            <a:r>
              <a:rPr sz="2000" spc="-30" dirty="0">
                <a:latin typeface="Tahoma"/>
                <a:cs typeface="Tahoma"/>
              </a:rPr>
              <a:t>a</a:t>
            </a:r>
            <a:r>
              <a:rPr sz="2000" spc="110" dirty="0">
                <a:latin typeface="Tahoma"/>
                <a:cs typeface="Tahoma"/>
              </a:rPr>
              <a:t>g</a:t>
            </a:r>
            <a:r>
              <a:rPr sz="2000" spc="5" dirty="0">
                <a:latin typeface="Tahoma"/>
                <a:cs typeface="Tahoma"/>
              </a:rPr>
              <a:t>es</a:t>
            </a:r>
            <a:r>
              <a:rPr sz="2000" spc="-80" dirty="0">
                <a:latin typeface="Tahoma"/>
                <a:cs typeface="Tahoma"/>
              </a:rPr>
              <a:t> </a:t>
            </a:r>
            <a:r>
              <a:rPr sz="2000" spc="25" dirty="0">
                <a:latin typeface="Tahoma"/>
                <a:cs typeface="Tahoma"/>
              </a:rPr>
              <a:t>of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spc="25" dirty="0">
                <a:latin typeface="Tahoma"/>
                <a:cs typeface="Tahoma"/>
              </a:rPr>
              <a:t>V</a:t>
            </a:r>
            <a:r>
              <a:rPr sz="2000" spc="5" dirty="0">
                <a:latin typeface="Tahoma"/>
                <a:cs typeface="Tahoma"/>
              </a:rPr>
              <a:t>i</a:t>
            </a:r>
            <a:r>
              <a:rPr sz="2000" spc="-50" dirty="0">
                <a:latin typeface="Tahoma"/>
                <a:cs typeface="Tahoma"/>
              </a:rPr>
              <a:t>s</a:t>
            </a:r>
            <a:r>
              <a:rPr sz="2000" spc="-15" dirty="0">
                <a:latin typeface="Tahoma"/>
                <a:cs typeface="Tahoma"/>
              </a:rPr>
              <a:t>u</a:t>
            </a:r>
            <a:r>
              <a:rPr sz="2000" spc="-20" dirty="0">
                <a:latin typeface="Tahoma"/>
                <a:cs typeface="Tahoma"/>
              </a:rPr>
              <a:t>a</a:t>
            </a:r>
            <a:r>
              <a:rPr sz="2000" spc="15" dirty="0">
                <a:latin typeface="Tahoma"/>
                <a:cs typeface="Tahoma"/>
              </a:rPr>
              <a:t>l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spc="-65" dirty="0">
                <a:latin typeface="Tahoma"/>
                <a:cs typeface="Tahoma"/>
              </a:rPr>
              <a:t>R</a:t>
            </a:r>
            <a:r>
              <a:rPr sz="2000" spc="85" dirty="0">
                <a:latin typeface="Tahoma"/>
                <a:cs typeface="Tahoma"/>
              </a:rPr>
              <a:t>ep</a:t>
            </a:r>
            <a:r>
              <a:rPr sz="2000" spc="-100" dirty="0">
                <a:latin typeface="Tahoma"/>
                <a:cs typeface="Tahoma"/>
              </a:rPr>
              <a:t>r</a:t>
            </a:r>
            <a:r>
              <a:rPr sz="2000" spc="10" dirty="0">
                <a:latin typeface="Tahoma"/>
                <a:cs typeface="Tahoma"/>
              </a:rPr>
              <a:t>e</a:t>
            </a:r>
            <a:r>
              <a:rPr sz="2000" dirty="0">
                <a:latin typeface="Tahoma"/>
                <a:cs typeface="Tahoma"/>
              </a:rPr>
              <a:t>s</a:t>
            </a:r>
            <a:r>
              <a:rPr sz="2000" spc="10" dirty="0">
                <a:latin typeface="Tahoma"/>
                <a:cs typeface="Tahoma"/>
              </a:rPr>
              <a:t>en</a:t>
            </a:r>
            <a:r>
              <a:rPr sz="2000" dirty="0">
                <a:latin typeface="Tahoma"/>
                <a:cs typeface="Tahoma"/>
              </a:rPr>
              <a:t>t</a:t>
            </a:r>
            <a:r>
              <a:rPr sz="2000" spc="-30" dirty="0">
                <a:latin typeface="Tahoma"/>
                <a:cs typeface="Tahoma"/>
              </a:rPr>
              <a:t>a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spc="5" dirty="0">
                <a:latin typeface="Tahoma"/>
                <a:cs typeface="Tahoma"/>
              </a:rPr>
              <a:t>ion,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spc="120" dirty="0">
                <a:latin typeface="Tahoma"/>
                <a:cs typeface="Tahoma"/>
              </a:rPr>
              <a:t>D</a:t>
            </a:r>
            <a:r>
              <a:rPr sz="2000" spc="-30" dirty="0">
                <a:latin typeface="Tahoma"/>
                <a:cs typeface="Tahoma"/>
              </a:rPr>
              <a:t>a</a:t>
            </a:r>
            <a:r>
              <a:rPr sz="2000" spc="-45" dirty="0">
                <a:latin typeface="Tahoma"/>
                <a:cs typeface="Tahoma"/>
              </a:rPr>
              <a:t>v</a:t>
            </a:r>
            <a:r>
              <a:rPr sz="2000" spc="5" dirty="0">
                <a:latin typeface="Tahoma"/>
                <a:cs typeface="Tahoma"/>
              </a:rPr>
              <a:t>i</a:t>
            </a:r>
            <a:r>
              <a:rPr sz="2000" spc="110" dirty="0">
                <a:latin typeface="Tahoma"/>
                <a:cs typeface="Tahoma"/>
              </a:rPr>
              <a:t>d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220" dirty="0">
                <a:latin typeface="Tahoma"/>
                <a:cs typeface="Tahoma"/>
              </a:rPr>
              <a:t>M</a:t>
            </a:r>
            <a:r>
              <a:rPr sz="2000" spc="-30" dirty="0">
                <a:latin typeface="Tahoma"/>
                <a:cs typeface="Tahoma"/>
              </a:rPr>
              <a:t>a</a:t>
            </a:r>
            <a:r>
              <a:rPr sz="2000" spc="-65" dirty="0">
                <a:latin typeface="Tahoma"/>
                <a:cs typeface="Tahoma"/>
              </a:rPr>
              <a:t>r</a:t>
            </a:r>
            <a:r>
              <a:rPr sz="2000" spc="-250" dirty="0">
                <a:latin typeface="Tahoma"/>
                <a:cs typeface="Tahoma"/>
              </a:rPr>
              <a:t>r</a:t>
            </a:r>
            <a:r>
              <a:rPr sz="2000" spc="-55" dirty="0">
                <a:latin typeface="Tahoma"/>
                <a:cs typeface="Tahoma"/>
              </a:rPr>
              <a:t>,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1970s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5720F68A-AB54-473D-855E-D69597236C7D}"/>
              </a:ext>
            </a:extLst>
          </p:cNvPr>
          <p:cNvSpPr/>
          <p:nvPr/>
        </p:nvSpPr>
        <p:spPr>
          <a:xfrm>
            <a:off x="162327" y="5737859"/>
            <a:ext cx="3632431" cy="51724"/>
          </a:xfrm>
          <a:custGeom>
            <a:avLst/>
            <a:gdLst/>
            <a:ahLst/>
            <a:cxnLst/>
            <a:rect l="l" t="t" r="r" b="b"/>
            <a:pathLst>
              <a:path w="4389120">
                <a:moveTo>
                  <a:pt x="0" y="0"/>
                </a:moveTo>
                <a:lnTo>
                  <a:pt x="438912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">
            <a:extLst>
              <a:ext uri="{FF2B5EF4-FFF2-40B4-BE49-F238E27FC236}">
                <a16:creationId xmlns:a16="http://schemas.microsoft.com/office/drawing/2014/main" id="{5013B5C8-3E44-4F8F-BA85-C68E1EBF0528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066E8C27-4AD5-4351-890A-A944AE96958A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57F7D0C1-9CE0-4D68-9FA2-C90D9E207488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2E618551-6550-4499-A4D5-FEBBBE267319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E447232A-86FD-46B9-BD11-BEFE552AC40A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35CFE0B2-7043-493C-8F11-62370BD0512F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E33C6BC2-590C-4786-A9EE-E68AC0E67E0F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1F272CC0-1FC2-4D79-994C-DD8CD0222AE6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20337F12-4DDB-4372-92B4-EBF4F08D2C21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700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D444C72-B355-4167-A3D7-3E6945BEB28B}"/>
              </a:ext>
            </a:extLst>
          </p:cNvPr>
          <p:cNvSpPr/>
          <p:nvPr/>
        </p:nvSpPr>
        <p:spPr>
          <a:xfrm>
            <a:off x="137160" y="5737859"/>
            <a:ext cx="4389120" cy="0"/>
          </a:xfrm>
          <a:custGeom>
            <a:avLst/>
            <a:gdLst/>
            <a:ahLst/>
            <a:cxnLst/>
            <a:rect l="l" t="t" r="r" b="b"/>
            <a:pathLst>
              <a:path w="4389120">
                <a:moveTo>
                  <a:pt x="0" y="0"/>
                </a:moveTo>
                <a:lnTo>
                  <a:pt x="438912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EB2D6E2-EB46-43AB-A48F-A599A37B0276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16169DB-D4CB-4F0D-B14A-6514A8A1441B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E13E342-41D7-45BA-BD6C-2D595F60C95D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5D7C31A-4FD0-4A9A-8853-5D61239DD150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304CE6-FAD7-4F5A-913C-C44AF59F273C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1DC6C54-3F9B-4E5C-A09A-42D2EAF2D5F9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E64A413-5E8F-4D3A-8B66-F15625EFF528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66CA162-77D9-440D-BB3F-D56F9D8AED60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E36AF29-773E-4D65-B733-DA3AED6ABEF9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84B5452-D01D-4924-B6C4-7E8BA3911D34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C55F5BD-B432-4ABA-BBD0-6A7CFEA40F7E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147B06B-D65B-490D-89B0-1B6485F039DA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A0427DBC-8DF0-45EA-A3F5-565F072ED67D}"/>
              </a:ext>
            </a:extLst>
          </p:cNvPr>
          <p:cNvSpPr/>
          <p:nvPr/>
        </p:nvSpPr>
        <p:spPr>
          <a:xfrm>
            <a:off x="6681566" y="1467779"/>
            <a:ext cx="2771775" cy="367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D14842B-8991-4F71-ABFF-BE0C3584E59C}"/>
              </a:ext>
            </a:extLst>
          </p:cNvPr>
          <p:cNvSpPr/>
          <p:nvPr/>
        </p:nvSpPr>
        <p:spPr>
          <a:xfrm>
            <a:off x="2670839" y="1295285"/>
            <a:ext cx="2036391" cy="3463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4BE8393E-DD22-4BFB-B8A1-C18578E80589}"/>
              </a:ext>
            </a:extLst>
          </p:cNvPr>
          <p:cNvSpPr txBox="1"/>
          <p:nvPr/>
        </p:nvSpPr>
        <p:spPr>
          <a:xfrm>
            <a:off x="745187" y="4233164"/>
            <a:ext cx="210439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sz="1600" spc="-10" dirty="0">
                <a:latin typeface="Calibri"/>
                <a:cs typeface="Calibri"/>
              </a:rPr>
              <a:t>Ge</a:t>
            </a:r>
            <a:r>
              <a:rPr sz="1600" spc="-5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ali</a:t>
            </a:r>
            <a:r>
              <a:rPr sz="1600" spc="-35" dirty="0">
                <a:latin typeface="Calibri"/>
                <a:cs typeface="Calibri"/>
              </a:rPr>
              <a:t>z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C</a:t>
            </a:r>
            <a:r>
              <a:rPr sz="1600" spc="-10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lind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s,</a:t>
            </a:r>
            <a:r>
              <a:rPr sz="1600" spc="-10" dirty="0">
                <a:latin typeface="Calibri"/>
                <a:cs typeface="Calibri"/>
              </a:rPr>
              <a:t> B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5" dirty="0">
                <a:latin typeface="Calibri"/>
                <a:cs typeface="Calibri"/>
              </a:rPr>
              <a:t>oo</a:t>
            </a:r>
            <a:r>
              <a:rPr sz="1600" spc="-30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s 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spc="-35" dirty="0">
                <a:latin typeface="Calibri"/>
                <a:cs typeface="Calibri"/>
              </a:rPr>
              <a:t>f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1979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CED68D6-D87A-4693-8E65-CE8C493069C0}"/>
              </a:ext>
            </a:extLst>
          </p:cNvPr>
          <p:cNvSpPr txBox="1"/>
          <p:nvPr/>
        </p:nvSpPr>
        <p:spPr>
          <a:xfrm>
            <a:off x="9517794" y="4233164"/>
            <a:ext cx="229108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sz="1600" spc="-5" dirty="0">
                <a:latin typeface="Calibri"/>
                <a:cs typeface="Calibri"/>
              </a:rPr>
              <a:t>Pi</a:t>
            </a:r>
            <a:r>
              <a:rPr sz="1600" spc="-15" dirty="0">
                <a:latin typeface="Calibri"/>
                <a:cs typeface="Calibri"/>
              </a:rPr>
              <a:t>c</a:t>
            </a:r>
            <a:r>
              <a:rPr sz="1600" spc="-25" dirty="0">
                <a:latin typeface="Calibri"/>
                <a:cs typeface="Calibri"/>
              </a:rPr>
              <a:t>t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ia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tr</a:t>
            </a:r>
            <a:r>
              <a:rPr sz="1600" spc="-5" dirty="0">
                <a:latin typeface="Calibri"/>
                <a:cs typeface="Calibri"/>
              </a:rPr>
              <a:t>uc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u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s, </a:t>
            </a:r>
            <a:r>
              <a:rPr sz="1600" dirty="0">
                <a:latin typeface="Calibri"/>
                <a:cs typeface="Calibri"/>
              </a:rPr>
              <a:t>F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5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hl</a:t>
            </a:r>
            <a:r>
              <a:rPr sz="1600" spc="-10" dirty="0">
                <a:latin typeface="Calibri"/>
                <a:cs typeface="Calibri"/>
              </a:rPr>
              <a:t>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sh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14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1973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1AE2502-DDF2-4968-91B0-94C5CF7DD7DC}"/>
              </a:ext>
            </a:extLst>
          </p:cNvPr>
          <p:cNvSpPr txBox="1"/>
          <p:nvPr/>
        </p:nvSpPr>
        <p:spPr>
          <a:xfrm>
            <a:off x="224788" y="244488"/>
            <a:ext cx="590994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4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via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105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arts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(</a:t>
            </a:r>
            <a:r>
              <a:rPr sz="4000" b="0" spc="-30" dirty="0">
                <a:latin typeface="Calibri Light"/>
                <a:cs typeface="Calibri Light"/>
              </a:rPr>
              <a:t>1970</a:t>
            </a:r>
            <a:r>
              <a:rPr sz="4000" b="0" spc="-15" dirty="0">
                <a:latin typeface="Calibri Light"/>
                <a:cs typeface="Calibri Light"/>
              </a:rPr>
              <a:t>s)</a:t>
            </a:r>
            <a:endParaRPr sz="4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354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176FF531-3456-4F39-BC82-36C85F53B0D7}"/>
              </a:ext>
            </a:extLst>
          </p:cNvPr>
          <p:cNvSpPr txBox="1"/>
          <p:nvPr/>
        </p:nvSpPr>
        <p:spPr>
          <a:xfrm>
            <a:off x="8985770" y="5104891"/>
            <a:ext cx="148336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sz="1600" spc="-10" dirty="0">
                <a:latin typeface="Calibri"/>
                <a:cs typeface="Calibri"/>
              </a:rPr>
              <a:t>J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Can</a:t>
            </a:r>
            <a:r>
              <a:rPr sz="1600" spc="-35" dirty="0">
                <a:latin typeface="Calibri"/>
                <a:cs typeface="Calibri"/>
              </a:rPr>
              <a:t>n</a:t>
            </a:r>
            <a:r>
              <a:rPr sz="1600" spc="-12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1986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vi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o</a:t>
            </a:r>
            <a:r>
              <a:rPr sz="1600" spc="-25" dirty="0">
                <a:latin typeface="Calibri"/>
                <a:cs typeface="Calibri"/>
              </a:rPr>
              <a:t>w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1987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39695024-E96F-4BDF-8602-A22ABA346801}"/>
              </a:ext>
            </a:extLst>
          </p:cNvPr>
          <p:cNvSpPr/>
          <p:nvPr/>
        </p:nvSpPr>
        <p:spPr>
          <a:xfrm>
            <a:off x="537463" y="1036640"/>
            <a:ext cx="5404531" cy="3603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277AA541-7524-451C-9E0B-B5C88A6FB705}"/>
              </a:ext>
            </a:extLst>
          </p:cNvPr>
          <p:cNvSpPr/>
          <p:nvPr/>
        </p:nvSpPr>
        <p:spPr>
          <a:xfrm>
            <a:off x="6096000" y="1036640"/>
            <a:ext cx="5404531" cy="3603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42943600-9508-4996-90B0-5738055D1E05}"/>
              </a:ext>
            </a:extLst>
          </p:cNvPr>
          <p:cNvSpPr txBox="1"/>
          <p:nvPr/>
        </p:nvSpPr>
        <p:spPr>
          <a:xfrm>
            <a:off x="319086" y="232603"/>
            <a:ext cx="798004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4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via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8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ct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(</a:t>
            </a:r>
            <a:r>
              <a:rPr sz="4000" b="0" spc="-30" dirty="0">
                <a:latin typeface="Calibri Light"/>
                <a:cs typeface="Calibri Light"/>
              </a:rPr>
              <a:t>1980</a:t>
            </a:r>
            <a:r>
              <a:rPr sz="4000" b="0" spc="-15" dirty="0">
                <a:latin typeface="Calibri Light"/>
                <a:cs typeface="Calibri Light"/>
              </a:rPr>
              <a:t>s)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BD7344E4-FF45-4147-AB3C-344CB9F80EBF}"/>
              </a:ext>
            </a:extLst>
          </p:cNvPr>
          <p:cNvSpPr txBox="1"/>
          <p:nvPr/>
        </p:nvSpPr>
        <p:spPr>
          <a:xfrm>
            <a:off x="120465" y="6153403"/>
            <a:ext cx="130746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10" dirty="0">
                <a:solidFill>
                  <a:srgbClr val="BFBFBF"/>
                </a:solidFill>
                <a:latin typeface="Calibri"/>
                <a:cs typeface="Calibri"/>
              </a:rPr>
              <a:t>Im</a:t>
            </a:r>
            <a:r>
              <a:rPr sz="8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BFBFBF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heavy" spc="-15" dirty="0">
                <a:solidFill>
                  <a:srgbClr val="BFBFBF"/>
                </a:solidFill>
                <a:latin typeface="Calibri"/>
                <a:cs typeface="Calibri"/>
              </a:rPr>
              <a:t>1</a:t>
            </a:r>
            <a:r>
              <a:rPr sz="800" u="heavy" spc="-5" dirty="0">
                <a:solidFill>
                  <a:srgbClr val="BFBFBF"/>
                </a:solidFill>
                <a:latin typeface="Calibri"/>
                <a:cs typeface="Calibri"/>
              </a:rPr>
              <a:t>.0</a:t>
            </a:r>
            <a:r>
              <a:rPr sz="800" u="heavy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355E8A89-0DA5-4628-BD29-C5D18B312E40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">
            <a:extLst>
              <a:ext uri="{FF2B5EF4-FFF2-40B4-BE49-F238E27FC236}">
                <a16:creationId xmlns:a16="http://schemas.microsoft.com/office/drawing/2014/main" id="{CD18B84D-7F31-491A-979E-D8ABC435FA8F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7813550E-C52F-47EE-AED3-1BFAF64FDD10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7DFCD81E-2BD0-4330-A1D0-7F5486D1CF14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B7D3C35F-EEDF-49AD-85E9-8013AA176782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9">
            <a:extLst>
              <a:ext uri="{FF2B5EF4-FFF2-40B4-BE49-F238E27FC236}">
                <a16:creationId xmlns:a16="http://schemas.microsoft.com/office/drawing/2014/main" id="{76A331FC-B324-49DE-BCD2-46BBC34D5292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A9595BE1-996E-4B48-99DC-4B4DBBD6AAD4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76B61491-29F8-466F-AC4D-FBCB8A600FC4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2">
            <a:extLst>
              <a:ext uri="{FF2B5EF4-FFF2-40B4-BE49-F238E27FC236}">
                <a16:creationId xmlns:a16="http://schemas.microsoft.com/office/drawing/2014/main" id="{F215CA52-2F7A-4148-95BD-C6E1371CD00A}"/>
              </a:ext>
            </a:extLst>
          </p:cNvPr>
          <p:cNvSpPr/>
          <p:nvPr/>
        </p:nvSpPr>
        <p:spPr>
          <a:xfrm>
            <a:off x="580644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3">
            <a:extLst>
              <a:ext uri="{FF2B5EF4-FFF2-40B4-BE49-F238E27FC236}">
                <a16:creationId xmlns:a16="http://schemas.microsoft.com/office/drawing/2014/main" id="{EA3DAE56-0FE3-4F7E-B17D-FC1FD1C6DD21}"/>
              </a:ext>
            </a:extLst>
          </p:cNvPr>
          <p:cNvSpPr/>
          <p:nvPr/>
        </p:nvSpPr>
        <p:spPr>
          <a:xfrm>
            <a:off x="5499736" y="5145785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3">
            <a:extLst>
              <a:ext uri="{FF2B5EF4-FFF2-40B4-BE49-F238E27FC236}">
                <a16:creationId xmlns:a16="http://schemas.microsoft.com/office/drawing/2014/main" id="{7A63278B-5263-4FF8-86CE-F4FA2D7AA6E1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34">
            <a:extLst>
              <a:ext uri="{FF2B5EF4-FFF2-40B4-BE49-F238E27FC236}">
                <a16:creationId xmlns:a16="http://schemas.microsoft.com/office/drawing/2014/main" id="{63F46A33-B453-4368-B7E7-5ED7FD8ED8F2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35">
            <a:extLst>
              <a:ext uri="{FF2B5EF4-FFF2-40B4-BE49-F238E27FC236}">
                <a16:creationId xmlns:a16="http://schemas.microsoft.com/office/drawing/2014/main" id="{A62FED87-6290-4109-BF60-07B0E75BD219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36">
            <a:extLst>
              <a:ext uri="{FF2B5EF4-FFF2-40B4-BE49-F238E27FC236}">
                <a16:creationId xmlns:a16="http://schemas.microsoft.com/office/drawing/2014/main" id="{91D4BB2F-ACE1-49C7-B92E-CF3B37C436EC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37">
            <a:extLst>
              <a:ext uri="{FF2B5EF4-FFF2-40B4-BE49-F238E27FC236}">
                <a16:creationId xmlns:a16="http://schemas.microsoft.com/office/drawing/2014/main" id="{C5127C89-BE19-40B8-B04F-71260CAB332B}"/>
              </a:ext>
            </a:extLst>
          </p:cNvPr>
          <p:cNvSpPr txBox="1"/>
          <p:nvPr/>
        </p:nvSpPr>
        <p:spPr>
          <a:xfrm>
            <a:off x="5674202" y="5153659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3">
            <a:extLst>
              <a:ext uri="{FF2B5EF4-FFF2-40B4-BE49-F238E27FC236}">
                <a16:creationId xmlns:a16="http://schemas.microsoft.com/office/drawing/2014/main" id="{3D530890-9A1A-4E97-9E1A-948A9CD59984}"/>
              </a:ext>
            </a:extLst>
          </p:cNvPr>
          <p:cNvSpPr/>
          <p:nvPr/>
        </p:nvSpPr>
        <p:spPr>
          <a:xfrm flipV="1">
            <a:off x="137161" y="5692141"/>
            <a:ext cx="5669280" cy="45719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3641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21BAF800-509F-4091-AD50-EFF39D1632B1}"/>
              </a:ext>
            </a:extLst>
          </p:cNvPr>
          <p:cNvSpPr/>
          <p:nvPr/>
        </p:nvSpPr>
        <p:spPr>
          <a:xfrm>
            <a:off x="2329468" y="923306"/>
            <a:ext cx="2657599" cy="199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ACE4FF9F-2AFD-4824-B951-3348816AE366}"/>
              </a:ext>
            </a:extLst>
          </p:cNvPr>
          <p:cNvSpPr/>
          <p:nvPr/>
        </p:nvSpPr>
        <p:spPr>
          <a:xfrm>
            <a:off x="2347488" y="2916024"/>
            <a:ext cx="2675716" cy="199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D35CF34C-49A5-47A1-9B26-0744CC82A5CC}"/>
              </a:ext>
            </a:extLst>
          </p:cNvPr>
          <p:cNvSpPr/>
          <p:nvPr/>
        </p:nvSpPr>
        <p:spPr>
          <a:xfrm>
            <a:off x="4978209" y="923065"/>
            <a:ext cx="3020407" cy="398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04232DE-C276-4007-9277-E28208BE2E04}"/>
              </a:ext>
            </a:extLst>
          </p:cNvPr>
          <p:cNvSpPr/>
          <p:nvPr/>
        </p:nvSpPr>
        <p:spPr>
          <a:xfrm>
            <a:off x="8028377" y="912322"/>
            <a:ext cx="1255034" cy="19929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D440B3B9-FBCD-4BBF-A030-45D38990F5E9}"/>
              </a:ext>
            </a:extLst>
          </p:cNvPr>
          <p:cNvSpPr/>
          <p:nvPr/>
        </p:nvSpPr>
        <p:spPr>
          <a:xfrm>
            <a:off x="8028375" y="2945757"/>
            <a:ext cx="1255034" cy="19634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9B1774C-3DD6-48AE-8104-69517BA93A73}"/>
              </a:ext>
            </a:extLst>
          </p:cNvPr>
          <p:cNvSpPr txBox="1"/>
          <p:nvPr/>
        </p:nvSpPr>
        <p:spPr>
          <a:xfrm>
            <a:off x="8523609" y="5412740"/>
            <a:ext cx="30880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m</a:t>
            </a:r>
            <a:r>
              <a:rPr sz="1600" spc="-5" dirty="0">
                <a:latin typeface="Calibri"/>
                <a:cs typeface="Calibri"/>
              </a:rPr>
              <a:t>ali</a:t>
            </a:r>
            <a:r>
              <a:rPr sz="1600" spc="-35" dirty="0">
                <a:latin typeface="Calibri"/>
                <a:cs typeface="Calibri"/>
              </a:rPr>
              <a:t>z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Cu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s,</a:t>
            </a:r>
            <a:r>
              <a:rPr sz="1600" dirty="0">
                <a:latin typeface="Calibri"/>
                <a:cs typeface="Calibri"/>
              </a:rPr>
              <a:t> S</a:t>
            </a:r>
            <a:r>
              <a:rPr sz="1600" spc="-5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 an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M</a:t>
            </a:r>
            <a:r>
              <a:rPr sz="1600" spc="-5" dirty="0">
                <a:latin typeface="Calibri"/>
                <a:cs typeface="Calibri"/>
              </a:rPr>
              <a:t>ali</a:t>
            </a:r>
            <a:r>
              <a:rPr sz="1600" spc="-15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1997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2BAC63DE-D9BE-4896-A496-6314EA6B5B67}"/>
              </a:ext>
            </a:extLst>
          </p:cNvPr>
          <p:cNvSpPr txBox="1"/>
          <p:nvPr/>
        </p:nvSpPr>
        <p:spPr>
          <a:xfrm>
            <a:off x="271177" y="207928"/>
            <a:ext cx="67741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4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via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G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up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(</a:t>
            </a:r>
            <a:r>
              <a:rPr sz="4000" b="0" spc="-30" dirty="0">
                <a:latin typeface="Calibri Light"/>
                <a:cs typeface="Calibri Light"/>
              </a:rPr>
              <a:t>1990</a:t>
            </a:r>
            <a:r>
              <a:rPr sz="4000" b="0" spc="-15" dirty="0">
                <a:latin typeface="Calibri Light"/>
                <a:cs typeface="Calibri Light"/>
              </a:rPr>
              <a:t>s)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100" name="object 2">
            <a:extLst>
              <a:ext uri="{FF2B5EF4-FFF2-40B4-BE49-F238E27FC236}">
                <a16:creationId xmlns:a16="http://schemas.microsoft.com/office/drawing/2014/main" id="{0F747B3A-DD5D-4AD4-805B-7C56DE4A2922}"/>
              </a:ext>
            </a:extLst>
          </p:cNvPr>
          <p:cNvSpPr/>
          <p:nvPr/>
        </p:nvSpPr>
        <p:spPr>
          <a:xfrm flipV="1">
            <a:off x="7088503" y="5692138"/>
            <a:ext cx="661037" cy="4572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4">
            <a:extLst>
              <a:ext uri="{FF2B5EF4-FFF2-40B4-BE49-F238E27FC236}">
                <a16:creationId xmlns:a16="http://schemas.microsoft.com/office/drawing/2014/main" id="{E2F2B39A-2D47-4385-A4D4-CA91891EC946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5">
            <a:extLst>
              <a:ext uri="{FF2B5EF4-FFF2-40B4-BE49-F238E27FC236}">
                <a16:creationId xmlns:a16="http://schemas.microsoft.com/office/drawing/2014/main" id="{7869CDBB-3096-4A80-9610-398E310EA009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6">
            <a:extLst>
              <a:ext uri="{FF2B5EF4-FFF2-40B4-BE49-F238E27FC236}">
                <a16:creationId xmlns:a16="http://schemas.microsoft.com/office/drawing/2014/main" id="{01DCC75C-50F5-4E33-9DE9-EB7382A08BA4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7">
            <a:extLst>
              <a:ext uri="{FF2B5EF4-FFF2-40B4-BE49-F238E27FC236}">
                <a16:creationId xmlns:a16="http://schemas.microsoft.com/office/drawing/2014/main" id="{3277E74E-D067-4BC5-A5A6-C4E63BD35A58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8">
            <a:extLst>
              <a:ext uri="{FF2B5EF4-FFF2-40B4-BE49-F238E27FC236}">
                <a16:creationId xmlns:a16="http://schemas.microsoft.com/office/drawing/2014/main" id="{DF80E53C-7F6E-435F-9CF2-9E798D2A3103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9">
            <a:extLst>
              <a:ext uri="{FF2B5EF4-FFF2-40B4-BE49-F238E27FC236}">
                <a16:creationId xmlns:a16="http://schemas.microsoft.com/office/drawing/2014/main" id="{FEE93FEC-BECC-4A2D-8A7B-C594DF04274D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">
            <a:extLst>
              <a:ext uri="{FF2B5EF4-FFF2-40B4-BE49-F238E27FC236}">
                <a16:creationId xmlns:a16="http://schemas.microsoft.com/office/drawing/2014/main" id="{EED1D081-CAE6-498D-A3D0-7E568A37A707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1">
            <a:extLst>
              <a:ext uri="{FF2B5EF4-FFF2-40B4-BE49-F238E27FC236}">
                <a16:creationId xmlns:a16="http://schemas.microsoft.com/office/drawing/2014/main" id="{E6A3DF7D-DD12-4A1C-9212-94A19E9B2109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2">
            <a:extLst>
              <a:ext uri="{FF2B5EF4-FFF2-40B4-BE49-F238E27FC236}">
                <a16:creationId xmlns:a16="http://schemas.microsoft.com/office/drawing/2014/main" id="{0871698E-7E6F-4B8F-84D4-301126769E1A}"/>
              </a:ext>
            </a:extLst>
          </p:cNvPr>
          <p:cNvSpPr/>
          <p:nvPr/>
        </p:nvSpPr>
        <p:spPr>
          <a:xfrm>
            <a:off x="580644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3">
            <a:extLst>
              <a:ext uri="{FF2B5EF4-FFF2-40B4-BE49-F238E27FC236}">
                <a16:creationId xmlns:a16="http://schemas.microsoft.com/office/drawing/2014/main" id="{26309A4E-9841-4340-AD64-2B680D30794F}"/>
              </a:ext>
            </a:extLst>
          </p:cNvPr>
          <p:cNvSpPr/>
          <p:nvPr/>
        </p:nvSpPr>
        <p:spPr>
          <a:xfrm>
            <a:off x="5499736" y="5145785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4">
            <a:extLst>
              <a:ext uri="{FF2B5EF4-FFF2-40B4-BE49-F238E27FC236}">
                <a16:creationId xmlns:a16="http://schemas.microsoft.com/office/drawing/2014/main" id="{2E8FB584-0680-4F49-A1A2-26015552C67E}"/>
              </a:ext>
            </a:extLst>
          </p:cNvPr>
          <p:cNvSpPr/>
          <p:nvPr/>
        </p:nvSpPr>
        <p:spPr>
          <a:xfrm>
            <a:off x="776096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5">
            <a:extLst>
              <a:ext uri="{FF2B5EF4-FFF2-40B4-BE49-F238E27FC236}">
                <a16:creationId xmlns:a16="http://schemas.microsoft.com/office/drawing/2014/main" id="{A78A552D-4347-4B87-953C-A4870AD91484}"/>
              </a:ext>
            </a:extLst>
          </p:cNvPr>
          <p:cNvSpPr/>
          <p:nvPr/>
        </p:nvSpPr>
        <p:spPr>
          <a:xfrm>
            <a:off x="6755130" y="5145785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6">
            <a:extLst>
              <a:ext uri="{FF2B5EF4-FFF2-40B4-BE49-F238E27FC236}">
                <a16:creationId xmlns:a16="http://schemas.microsoft.com/office/drawing/2014/main" id="{57DE160C-0A3B-45E3-94C9-3F6598ADA403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7">
            <a:extLst>
              <a:ext uri="{FF2B5EF4-FFF2-40B4-BE49-F238E27FC236}">
                <a16:creationId xmlns:a16="http://schemas.microsoft.com/office/drawing/2014/main" id="{D53559A0-7243-414F-83C1-C58B1139C75E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33">
            <a:extLst>
              <a:ext uri="{FF2B5EF4-FFF2-40B4-BE49-F238E27FC236}">
                <a16:creationId xmlns:a16="http://schemas.microsoft.com/office/drawing/2014/main" id="{7BC9BE9B-F93F-4DF8-981B-857071FB40D7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8" name="object 34">
            <a:extLst>
              <a:ext uri="{FF2B5EF4-FFF2-40B4-BE49-F238E27FC236}">
                <a16:creationId xmlns:a16="http://schemas.microsoft.com/office/drawing/2014/main" id="{147B274E-EFFF-4802-8F30-F54FA80FD9A8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35">
            <a:extLst>
              <a:ext uri="{FF2B5EF4-FFF2-40B4-BE49-F238E27FC236}">
                <a16:creationId xmlns:a16="http://schemas.microsoft.com/office/drawing/2014/main" id="{6822D48E-33D8-4D84-AE39-C99325DD55BC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0" name="object 36">
            <a:extLst>
              <a:ext uri="{FF2B5EF4-FFF2-40B4-BE49-F238E27FC236}">
                <a16:creationId xmlns:a16="http://schemas.microsoft.com/office/drawing/2014/main" id="{2949C127-D8F9-4085-81FF-494F165B9DCE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1" name="object 37">
            <a:extLst>
              <a:ext uri="{FF2B5EF4-FFF2-40B4-BE49-F238E27FC236}">
                <a16:creationId xmlns:a16="http://schemas.microsoft.com/office/drawing/2014/main" id="{D0044A4D-BC70-4244-8BF5-E8176A0B9E85}"/>
              </a:ext>
            </a:extLst>
          </p:cNvPr>
          <p:cNvSpPr txBox="1"/>
          <p:nvPr/>
        </p:nvSpPr>
        <p:spPr>
          <a:xfrm>
            <a:off x="5674202" y="5153659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2" name="object 38">
            <a:extLst>
              <a:ext uri="{FF2B5EF4-FFF2-40B4-BE49-F238E27FC236}">
                <a16:creationId xmlns:a16="http://schemas.microsoft.com/office/drawing/2014/main" id="{56AD9FCF-5D99-404E-9346-0A30A65C7286}"/>
              </a:ext>
            </a:extLst>
          </p:cNvPr>
          <p:cNvSpPr txBox="1"/>
          <p:nvPr/>
        </p:nvSpPr>
        <p:spPr>
          <a:xfrm>
            <a:off x="6901815" y="5153659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4" name="object 43">
            <a:extLst>
              <a:ext uri="{FF2B5EF4-FFF2-40B4-BE49-F238E27FC236}">
                <a16:creationId xmlns:a16="http://schemas.microsoft.com/office/drawing/2014/main" id="{DFAAF988-4998-4C41-8E8E-140C75D7526F}"/>
              </a:ext>
            </a:extLst>
          </p:cNvPr>
          <p:cNvSpPr txBox="1"/>
          <p:nvPr/>
        </p:nvSpPr>
        <p:spPr>
          <a:xfrm>
            <a:off x="6182864" y="5645911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5" name="object 3">
            <a:extLst>
              <a:ext uri="{FF2B5EF4-FFF2-40B4-BE49-F238E27FC236}">
                <a16:creationId xmlns:a16="http://schemas.microsoft.com/office/drawing/2014/main" id="{A8C75689-5852-40BF-911C-739F96A5A207}"/>
              </a:ext>
            </a:extLst>
          </p:cNvPr>
          <p:cNvSpPr/>
          <p:nvPr/>
        </p:nvSpPr>
        <p:spPr>
          <a:xfrm>
            <a:off x="137160" y="5737860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1249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9FF372E-23CC-4926-AE78-A89159477FFF}"/>
              </a:ext>
            </a:extLst>
          </p:cNvPr>
          <p:cNvSpPr txBox="1"/>
          <p:nvPr/>
        </p:nvSpPr>
        <p:spPr>
          <a:xfrm>
            <a:off x="247966" y="232847"/>
            <a:ext cx="680148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4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via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7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(</a:t>
            </a:r>
            <a:r>
              <a:rPr sz="4000" b="0" spc="-30" dirty="0">
                <a:latin typeface="Calibri Light"/>
                <a:cs typeface="Calibri Light"/>
              </a:rPr>
              <a:t>2000</a:t>
            </a:r>
            <a:r>
              <a:rPr sz="4000" b="0" spc="-15" dirty="0">
                <a:latin typeface="Calibri Light"/>
                <a:cs typeface="Calibri Light"/>
              </a:rPr>
              <a:t>s)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C4D148C-73D3-42C2-B0F7-38CAA4218654}"/>
              </a:ext>
            </a:extLst>
          </p:cNvPr>
          <p:cNvSpPr/>
          <p:nvPr/>
        </p:nvSpPr>
        <p:spPr>
          <a:xfrm>
            <a:off x="6534752" y="1580454"/>
            <a:ext cx="3703233" cy="2776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78D8DD1-B656-402F-A0EF-4D190C7CE5CC}"/>
              </a:ext>
            </a:extLst>
          </p:cNvPr>
          <p:cNvSpPr txBox="1"/>
          <p:nvPr/>
        </p:nvSpPr>
        <p:spPr>
          <a:xfrm>
            <a:off x="9627558" y="5126211"/>
            <a:ext cx="133350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35" dirty="0">
                <a:latin typeface="Tahoma"/>
                <a:cs typeface="Tahoma"/>
              </a:rPr>
              <a:t>S</a:t>
            </a:r>
            <a:r>
              <a:rPr sz="2000" spc="-95" dirty="0">
                <a:latin typeface="Tahoma"/>
                <a:cs typeface="Tahoma"/>
              </a:rPr>
              <a:t>I</a:t>
            </a:r>
            <a:r>
              <a:rPr sz="2000" spc="60" dirty="0">
                <a:latin typeface="Tahoma"/>
                <a:cs typeface="Tahoma"/>
              </a:rPr>
              <a:t>F</a:t>
            </a:r>
            <a:r>
              <a:rPr sz="2000" spc="-245" dirty="0">
                <a:latin typeface="Tahoma"/>
                <a:cs typeface="Tahoma"/>
              </a:rPr>
              <a:t>T</a:t>
            </a:r>
            <a:r>
              <a:rPr sz="2000" spc="-55" dirty="0">
                <a:latin typeface="Tahoma"/>
                <a:cs typeface="Tahoma"/>
              </a:rPr>
              <a:t>,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spc="55" dirty="0">
                <a:latin typeface="Tahoma"/>
                <a:cs typeface="Tahoma"/>
              </a:rPr>
              <a:t>D</a:t>
            </a:r>
            <a:r>
              <a:rPr sz="2000" spc="35" dirty="0">
                <a:latin typeface="Tahoma"/>
                <a:cs typeface="Tahoma"/>
              </a:rPr>
              <a:t>a</a:t>
            </a:r>
            <a:r>
              <a:rPr sz="2000" spc="-45" dirty="0">
                <a:latin typeface="Tahoma"/>
                <a:cs typeface="Tahoma"/>
              </a:rPr>
              <a:t>v</a:t>
            </a:r>
            <a:r>
              <a:rPr sz="2000" spc="10" dirty="0">
                <a:latin typeface="Tahoma"/>
                <a:cs typeface="Tahoma"/>
              </a:rPr>
              <a:t>i</a:t>
            </a:r>
            <a:r>
              <a:rPr sz="2000" spc="110" dirty="0">
                <a:latin typeface="Tahoma"/>
                <a:cs typeface="Tahoma"/>
              </a:rPr>
              <a:t>d</a:t>
            </a:r>
            <a:r>
              <a:rPr sz="2000" spc="60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Lo</a:t>
            </a:r>
            <a:r>
              <a:rPr sz="2000" spc="-40" dirty="0">
                <a:latin typeface="Tahoma"/>
                <a:cs typeface="Tahoma"/>
              </a:rPr>
              <a:t>w</a:t>
            </a:r>
            <a:r>
              <a:rPr sz="2000" spc="50" dirty="0">
                <a:latin typeface="Tahoma"/>
                <a:cs typeface="Tahoma"/>
              </a:rPr>
              <a:t>e</a:t>
            </a:r>
            <a:r>
              <a:rPr sz="2000" spc="-55" dirty="0">
                <a:latin typeface="Tahoma"/>
                <a:cs typeface="Tahoma"/>
              </a:rPr>
              <a:t>,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1999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0738063-D380-442E-BF9A-525B1BB0CEA3}"/>
              </a:ext>
            </a:extLst>
          </p:cNvPr>
          <p:cNvSpPr/>
          <p:nvPr/>
        </p:nvSpPr>
        <p:spPr>
          <a:xfrm>
            <a:off x="2078357" y="1580454"/>
            <a:ext cx="3657601" cy="27432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0F85D6E-C901-4BFD-B82B-F2DEC3F504C5}"/>
              </a:ext>
            </a:extLst>
          </p:cNvPr>
          <p:cNvSpPr/>
          <p:nvPr/>
        </p:nvSpPr>
        <p:spPr>
          <a:xfrm>
            <a:off x="3449957" y="299670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50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29E234D-B51F-4001-A265-9DA46A97D5CE}"/>
              </a:ext>
            </a:extLst>
          </p:cNvPr>
          <p:cNvSpPr/>
          <p:nvPr/>
        </p:nvSpPr>
        <p:spPr>
          <a:xfrm>
            <a:off x="3449957" y="299670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67F8D6B-4375-4B2D-A85D-A887D500268B}"/>
              </a:ext>
            </a:extLst>
          </p:cNvPr>
          <p:cNvSpPr/>
          <p:nvPr/>
        </p:nvSpPr>
        <p:spPr>
          <a:xfrm>
            <a:off x="3495676" y="280065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2"/>
                </a:lnTo>
                <a:lnTo>
                  <a:pt x="5978" y="62124"/>
                </a:lnTo>
                <a:lnTo>
                  <a:pt x="14602" y="71502"/>
                </a:lnTo>
                <a:lnTo>
                  <a:pt x="26365" y="74742"/>
                </a:lnTo>
                <a:lnTo>
                  <a:pt x="33971" y="69949"/>
                </a:lnTo>
                <a:lnTo>
                  <a:pt x="39938" y="59964"/>
                </a:lnTo>
                <a:lnTo>
                  <a:pt x="43629" y="44827"/>
                </a:lnTo>
                <a:lnTo>
                  <a:pt x="44407" y="24576"/>
                </a:lnTo>
                <a:lnTo>
                  <a:pt x="39142" y="11427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BC4E01F-D383-4477-A9A3-0B47E28BEF33}"/>
              </a:ext>
            </a:extLst>
          </p:cNvPr>
          <p:cNvSpPr/>
          <p:nvPr/>
        </p:nvSpPr>
        <p:spPr>
          <a:xfrm>
            <a:off x="3495676" y="280065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C902798-4431-4384-B0AF-3DA76E626791}"/>
              </a:ext>
            </a:extLst>
          </p:cNvPr>
          <p:cNvSpPr/>
          <p:nvPr/>
        </p:nvSpPr>
        <p:spPr>
          <a:xfrm>
            <a:off x="3522516" y="2687121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2"/>
                </a:lnTo>
                <a:lnTo>
                  <a:pt x="5978" y="62125"/>
                </a:lnTo>
                <a:lnTo>
                  <a:pt x="14602" y="71502"/>
                </a:lnTo>
                <a:lnTo>
                  <a:pt x="26365" y="74742"/>
                </a:lnTo>
                <a:lnTo>
                  <a:pt x="33971" y="69949"/>
                </a:lnTo>
                <a:lnTo>
                  <a:pt x="39938" y="59965"/>
                </a:lnTo>
                <a:lnTo>
                  <a:pt x="43629" y="44827"/>
                </a:lnTo>
                <a:lnTo>
                  <a:pt x="44407" y="24576"/>
                </a:lnTo>
                <a:lnTo>
                  <a:pt x="39142" y="11427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C599202-E9CA-4E8C-BAD4-F28A60137D94}"/>
              </a:ext>
            </a:extLst>
          </p:cNvPr>
          <p:cNvSpPr/>
          <p:nvPr/>
        </p:nvSpPr>
        <p:spPr>
          <a:xfrm>
            <a:off x="3522516" y="2687121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3AD90A2-31FC-4FC7-B770-89AD50979191}"/>
              </a:ext>
            </a:extLst>
          </p:cNvPr>
          <p:cNvSpPr/>
          <p:nvPr/>
        </p:nvSpPr>
        <p:spPr>
          <a:xfrm>
            <a:off x="3754757" y="2687121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50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4A93C11-EF2A-4168-A905-58E1E4C77D7B}"/>
              </a:ext>
            </a:extLst>
          </p:cNvPr>
          <p:cNvSpPr/>
          <p:nvPr/>
        </p:nvSpPr>
        <p:spPr>
          <a:xfrm>
            <a:off x="3754757" y="2687121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E3E4797-3C2B-492B-BFA4-238604BA6987}"/>
              </a:ext>
            </a:extLst>
          </p:cNvPr>
          <p:cNvSpPr/>
          <p:nvPr/>
        </p:nvSpPr>
        <p:spPr>
          <a:xfrm>
            <a:off x="3709038" y="2964753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49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BDA21C1-787F-4816-B219-28715E3BEC67}"/>
              </a:ext>
            </a:extLst>
          </p:cNvPr>
          <p:cNvSpPr/>
          <p:nvPr/>
        </p:nvSpPr>
        <p:spPr>
          <a:xfrm>
            <a:off x="3709038" y="2964753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5B284C1-E337-4201-90D8-9D9CAEC37F69}"/>
              </a:ext>
            </a:extLst>
          </p:cNvPr>
          <p:cNvSpPr/>
          <p:nvPr/>
        </p:nvSpPr>
        <p:spPr>
          <a:xfrm>
            <a:off x="3983357" y="299670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50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62EAB95-6128-45EC-8887-AF5A3ACA0165}"/>
              </a:ext>
            </a:extLst>
          </p:cNvPr>
          <p:cNvSpPr/>
          <p:nvPr/>
        </p:nvSpPr>
        <p:spPr>
          <a:xfrm>
            <a:off x="3983357" y="299670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7EF3A78-7DDA-4242-AA97-3B312FB87079}"/>
              </a:ext>
            </a:extLst>
          </p:cNvPr>
          <p:cNvSpPr/>
          <p:nvPr/>
        </p:nvSpPr>
        <p:spPr>
          <a:xfrm>
            <a:off x="4059557" y="283875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49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3C3D1EA-1850-4BFA-8906-938017628A75}"/>
              </a:ext>
            </a:extLst>
          </p:cNvPr>
          <p:cNvSpPr/>
          <p:nvPr/>
        </p:nvSpPr>
        <p:spPr>
          <a:xfrm>
            <a:off x="4059557" y="283875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F2E4EF2F-17B0-4525-8F47-40E6F806ED09}"/>
              </a:ext>
            </a:extLst>
          </p:cNvPr>
          <p:cNvSpPr/>
          <p:nvPr/>
        </p:nvSpPr>
        <p:spPr>
          <a:xfrm>
            <a:off x="3907157" y="283875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49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04A565A5-F19F-42D4-84F4-166A4A3E7910}"/>
              </a:ext>
            </a:extLst>
          </p:cNvPr>
          <p:cNvSpPr/>
          <p:nvPr/>
        </p:nvSpPr>
        <p:spPr>
          <a:xfrm>
            <a:off x="3907157" y="283875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E75180C3-2217-47EE-B269-7780EB3BF67D}"/>
              </a:ext>
            </a:extLst>
          </p:cNvPr>
          <p:cNvSpPr/>
          <p:nvPr/>
        </p:nvSpPr>
        <p:spPr>
          <a:xfrm>
            <a:off x="3983357" y="2649021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50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A6E1E7B5-29A1-4FD3-840F-6382379F1971}"/>
              </a:ext>
            </a:extLst>
          </p:cNvPr>
          <p:cNvSpPr/>
          <p:nvPr/>
        </p:nvSpPr>
        <p:spPr>
          <a:xfrm>
            <a:off x="3983357" y="2649021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8FC7CE39-A35A-492C-BC7B-DD2D812E1506}"/>
              </a:ext>
            </a:extLst>
          </p:cNvPr>
          <p:cNvSpPr/>
          <p:nvPr/>
        </p:nvSpPr>
        <p:spPr>
          <a:xfrm>
            <a:off x="4211957" y="2801421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50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523B9010-7166-43CE-995B-74C268FE7CA3}"/>
              </a:ext>
            </a:extLst>
          </p:cNvPr>
          <p:cNvSpPr/>
          <p:nvPr/>
        </p:nvSpPr>
        <p:spPr>
          <a:xfrm>
            <a:off x="4211957" y="2801421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649E6F0A-67A3-42FF-9C96-AE628C326F5D}"/>
              </a:ext>
            </a:extLst>
          </p:cNvPr>
          <p:cNvSpPr/>
          <p:nvPr/>
        </p:nvSpPr>
        <p:spPr>
          <a:xfrm>
            <a:off x="4364357" y="280065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49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165FFAC4-FC44-4AE2-96C7-C8DD5C1F0F91}"/>
              </a:ext>
            </a:extLst>
          </p:cNvPr>
          <p:cNvSpPr/>
          <p:nvPr/>
        </p:nvSpPr>
        <p:spPr>
          <a:xfrm>
            <a:off x="4364357" y="280065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5FA51BEE-ADFB-48F7-9C29-27B94CD3742B}"/>
              </a:ext>
            </a:extLst>
          </p:cNvPr>
          <p:cNvSpPr/>
          <p:nvPr/>
        </p:nvSpPr>
        <p:spPr>
          <a:xfrm>
            <a:off x="4313191" y="2655169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7"/>
                </a:lnTo>
                <a:lnTo>
                  <a:pt x="0" y="37098"/>
                </a:lnTo>
                <a:lnTo>
                  <a:pt x="1015" y="48241"/>
                </a:lnTo>
                <a:lnTo>
                  <a:pt x="5977" y="62124"/>
                </a:lnTo>
                <a:lnTo>
                  <a:pt x="14601" y="71502"/>
                </a:lnTo>
                <a:lnTo>
                  <a:pt x="26364" y="74742"/>
                </a:lnTo>
                <a:lnTo>
                  <a:pt x="33970" y="69950"/>
                </a:lnTo>
                <a:lnTo>
                  <a:pt x="39937" y="59966"/>
                </a:lnTo>
                <a:lnTo>
                  <a:pt x="43628" y="44828"/>
                </a:lnTo>
                <a:lnTo>
                  <a:pt x="44406" y="24577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2A15BA94-570D-4237-A930-050E9EDF5CEA}"/>
              </a:ext>
            </a:extLst>
          </p:cNvPr>
          <p:cNvSpPr/>
          <p:nvPr/>
        </p:nvSpPr>
        <p:spPr>
          <a:xfrm>
            <a:off x="4313191" y="2655169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0452474-087E-4A87-908B-BB6D30B50CFB}"/>
              </a:ext>
            </a:extLst>
          </p:cNvPr>
          <p:cNvSpPr/>
          <p:nvPr/>
        </p:nvSpPr>
        <p:spPr>
          <a:xfrm>
            <a:off x="4182317" y="2964753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7" y="62124"/>
                </a:lnTo>
                <a:lnTo>
                  <a:pt x="14601" y="71502"/>
                </a:lnTo>
                <a:lnTo>
                  <a:pt x="26364" y="74742"/>
                </a:lnTo>
                <a:lnTo>
                  <a:pt x="33969" y="69949"/>
                </a:lnTo>
                <a:lnTo>
                  <a:pt x="39936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0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1F40E41B-03A8-4037-97BF-1014A48AB625}"/>
              </a:ext>
            </a:extLst>
          </p:cNvPr>
          <p:cNvSpPr/>
          <p:nvPr/>
        </p:nvSpPr>
        <p:spPr>
          <a:xfrm>
            <a:off x="4182317" y="2964753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E3B8FE8D-4221-4C20-902B-8373B2D08092}"/>
              </a:ext>
            </a:extLst>
          </p:cNvPr>
          <p:cNvSpPr/>
          <p:nvPr/>
        </p:nvSpPr>
        <p:spPr>
          <a:xfrm>
            <a:off x="8307707" y="3295719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29">
                <a:moveTo>
                  <a:pt x="17630" y="0"/>
                </a:moveTo>
                <a:lnTo>
                  <a:pt x="8568" y="7360"/>
                </a:lnTo>
                <a:lnTo>
                  <a:pt x="2325" y="20337"/>
                </a:lnTo>
                <a:lnTo>
                  <a:pt x="0" y="37098"/>
                </a:lnTo>
                <a:lnTo>
                  <a:pt x="1015" y="48241"/>
                </a:lnTo>
                <a:lnTo>
                  <a:pt x="5977" y="62124"/>
                </a:lnTo>
                <a:lnTo>
                  <a:pt x="14601" y="71502"/>
                </a:lnTo>
                <a:lnTo>
                  <a:pt x="26364" y="74742"/>
                </a:lnTo>
                <a:lnTo>
                  <a:pt x="33970" y="69950"/>
                </a:lnTo>
                <a:lnTo>
                  <a:pt x="39937" y="59966"/>
                </a:lnTo>
                <a:lnTo>
                  <a:pt x="43628" y="44828"/>
                </a:lnTo>
                <a:lnTo>
                  <a:pt x="44406" y="24577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80B37FB5-E7A9-4355-BFD7-6AD44CC76955}"/>
              </a:ext>
            </a:extLst>
          </p:cNvPr>
          <p:cNvSpPr/>
          <p:nvPr/>
        </p:nvSpPr>
        <p:spPr>
          <a:xfrm>
            <a:off x="8307707" y="3295718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29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7E5C6938-D23D-4637-8128-52443A887C38}"/>
              </a:ext>
            </a:extLst>
          </p:cNvPr>
          <p:cNvSpPr/>
          <p:nvPr/>
        </p:nvSpPr>
        <p:spPr>
          <a:xfrm>
            <a:off x="8284847" y="290702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49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4290D3E7-177B-48A1-89B2-DEA0E5E5E985}"/>
              </a:ext>
            </a:extLst>
          </p:cNvPr>
          <p:cNvSpPr/>
          <p:nvPr/>
        </p:nvSpPr>
        <p:spPr>
          <a:xfrm>
            <a:off x="8284847" y="290702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A887F8D-4F31-4DD3-94E8-606F44B8D66F}"/>
              </a:ext>
            </a:extLst>
          </p:cNvPr>
          <p:cNvSpPr/>
          <p:nvPr/>
        </p:nvSpPr>
        <p:spPr>
          <a:xfrm>
            <a:off x="8386799" y="270924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49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7B9FA5F0-05D0-43C6-B30D-E7E88C769254}"/>
              </a:ext>
            </a:extLst>
          </p:cNvPr>
          <p:cNvSpPr/>
          <p:nvPr/>
        </p:nvSpPr>
        <p:spPr>
          <a:xfrm>
            <a:off x="8386799" y="2709245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7426019E-FD7E-4F85-878A-01B01D2A19A4}"/>
              </a:ext>
            </a:extLst>
          </p:cNvPr>
          <p:cNvSpPr/>
          <p:nvPr/>
        </p:nvSpPr>
        <p:spPr>
          <a:xfrm>
            <a:off x="8507084" y="3268353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29">
                <a:moveTo>
                  <a:pt x="17630" y="0"/>
                </a:moveTo>
                <a:lnTo>
                  <a:pt x="8568" y="7359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7" y="62124"/>
                </a:lnTo>
                <a:lnTo>
                  <a:pt x="14601" y="71502"/>
                </a:lnTo>
                <a:lnTo>
                  <a:pt x="26363" y="74742"/>
                </a:lnTo>
                <a:lnTo>
                  <a:pt x="33969" y="69949"/>
                </a:lnTo>
                <a:lnTo>
                  <a:pt x="39936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1" y="11428"/>
                </a:lnTo>
                <a:lnTo>
                  <a:pt x="30120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946F58DB-4E5C-4266-A2A8-D6E7DB12B3F5}"/>
              </a:ext>
            </a:extLst>
          </p:cNvPr>
          <p:cNvSpPr/>
          <p:nvPr/>
        </p:nvSpPr>
        <p:spPr>
          <a:xfrm>
            <a:off x="8507084" y="3268353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29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BB84F261-2A2C-4720-93A6-C836B6731754}"/>
              </a:ext>
            </a:extLst>
          </p:cNvPr>
          <p:cNvSpPr/>
          <p:nvPr/>
        </p:nvSpPr>
        <p:spPr>
          <a:xfrm>
            <a:off x="8565955" y="2715482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7"/>
                </a:lnTo>
                <a:lnTo>
                  <a:pt x="0" y="37098"/>
                </a:lnTo>
                <a:lnTo>
                  <a:pt x="1015" y="48241"/>
                </a:lnTo>
                <a:lnTo>
                  <a:pt x="5977" y="62124"/>
                </a:lnTo>
                <a:lnTo>
                  <a:pt x="14601" y="71502"/>
                </a:lnTo>
                <a:lnTo>
                  <a:pt x="26363" y="74742"/>
                </a:lnTo>
                <a:lnTo>
                  <a:pt x="33969" y="69949"/>
                </a:lnTo>
                <a:lnTo>
                  <a:pt x="39936" y="59965"/>
                </a:lnTo>
                <a:lnTo>
                  <a:pt x="43628" y="44828"/>
                </a:lnTo>
                <a:lnTo>
                  <a:pt x="44406" y="24577"/>
                </a:lnTo>
                <a:lnTo>
                  <a:pt x="39141" y="11428"/>
                </a:lnTo>
                <a:lnTo>
                  <a:pt x="30120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83E2775E-29EA-4162-A041-D6B6B70C4C56}"/>
              </a:ext>
            </a:extLst>
          </p:cNvPr>
          <p:cNvSpPr/>
          <p:nvPr/>
        </p:nvSpPr>
        <p:spPr>
          <a:xfrm>
            <a:off x="8565955" y="2715482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5EE6D561-CF4E-4FB6-91D7-217D78A88B25}"/>
              </a:ext>
            </a:extLst>
          </p:cNvPr>
          <p:cNvSpPr/>
          <p:nvPr/>
        </p:nvSpPr>
        <p:spPr>
          <a:xfrm>
            <a:off x="8790395" y="3357042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29">
                <a:moveTo>
                  <a:pt x="17630" y="0"/>
                </a:moveTo>
                <a:lnTo>
                  <a:pt x="8568" y="7359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7" y="62124"/>
                </a:lnTo>
                <a:lnTo>
                  <a:pt x="14601" y="71502"/>
                </a:lnTo>
                <a:lnTo>
                  <a:pt x="26363" y="74742"/>
                </a:lnTo>
                <a:lnTo>
                  <a:pt x="33969" y="69949"/>
                </a:lnTo>
                <a:lnTo>
                  <a:pt x="39936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1" y="11428"/>
                </a:lnTo>
                <a:lnTo>
                  <a:pt x="30120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6F985453-9657-426A-831F-C64A0AFA36A4}"/>
              </a:ext>
            </a:extLst>
          </p:cNvPr>
          <p:cNvSpPr/>
          <p:nvPr/>
        </p:nvSpPr>
        <p:spPr>
          <a:xfrm>
            <a:off x="8790395" y="3357042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29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FFF91F94-0823-4AB8-B4CA-17D7974D1069}"/>
              </a:ext>
            </a:extLst>
          </p:cNvPr>
          <p:cNvSpPr/>
          <p:nvPr/>
        </p:nvSpPr>
        <p:spPr>
          <a:xfrm>
            <a:off x="8770973" y="2586864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7"/>
                </a:lnTo>
                <a:lnTo>
                  <a:pt x="0" y="37098"/>
                </a:lnTo>
                <a:lnTo>
                  <a:pt x="1015" y="48241"/>
                </a:lnTo>
                <a:lnTo>
                  <a:pt x="5977" y="62124"/>
                </a:lnTo>
                <a:lnTo>
                  <a:pt x="14601" y="71502"/>
                </a:lnTo>
                <a:lnTo>
                  <a:pt x="26363" y="74742"/>
                </a:lnTo>
                <a:lnTo>
                  <a:pt x="33969" y="69949"/>
                </a:lnTo>
                <a:lnTo>
                  <a:pt x="39936" y="59965"/>
                </a:lnTo>
                <a:lnTo>
                  <a:pt x="43628" y="44828"/>
                </a:lnTo>
                <a:lnTo>
                  <a:pt x="44406" y="24577"/>
                </a:lnTo>
                <a:lnTo>
                  <a:pt x="39141" y="11428"/>
                </a:lnTo>
                <a:lnTo>
                  <a:pt x="30120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D17A2608-0D7A-4D6A-87CF-CF97E87F7FB3}"/>
              </a:ext>
            </a:extLst>
          </p:cNvPr>
          <p:cNvSpPr/>
          <p:nvPr/>
        </p:nvSpPr>
        <p:spPr>
          <a:xfrm>
            <a:off x="8770973" y="2586864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D0229E2B-319B-4046-8F69-94E8C4D25AF5}"/>
              </a:ext>
            </a:extLst>
          </p:cNvPr>
          <p:cNvSpPr/>
          <p:nvPr/>
        </p:nvSpPr>
        <p:spPr>
          <a:xfrm>
            <a:off x="8870854" y="3012219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49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78B834B4-F753-4ECB-8838-1780974E6A0F}"/>
              </a:ext>
            </a:extLst>
          </p:cNvPr>
          <p:cNvSpPr/>
          <p:nvPr/>
        </p:nvSpPr>
        <p:spPr>
          <a:xfrm>
            <a:off x="8870854" y="3012219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28752B55-EB24-4530-A0C4-AAFADB7F1EF7}"/>
              </a:ext>
            </a:extLst>
          </p:cNvPr>
          <p:cNvSpPr/>
          <p:nvPr/>
        </p:nvSpPr>
        <p:spPr>
          <a:xfrm>
            <a:off x="9036411" y="3456720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29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49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B89B6AB0-3B2E-40BF-B2DA-B2369C774E0A}"/>
              </a:ext>
            </a:extLst>
          </p:cNvPr>
          <p:cNvSpPr/>
          <p:nvPr/>
        </p:nvSpPr>
        <p:spPr>
          <a:xfrm>
            <a:off x="9036411" y="3456720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29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99FC3C6B-B91A-4836-A80A-141D01B1D076}"/>
              </a:ext>
            </a:extLst>
          </p:cNvPr>
          <p:cNvSpPr/>
          <p:nvPr/>
        </p:nvSpPr>
        <p:spPr>
          <a:xfrm>
            <a:off x="8665597" y="2974806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2"/>
                </a:lnTo>
                <a:lnTo>
                  <a:pt x="5978" y="62124"/>
                </a:lnTo>
                <a:lnTo>
                  <a:pt x="14602" y="71502"/>
                </a:lnTo>
                <a:lnTo>
                  <a:pt x="26365" y="74742"/>
                </a:lnTo>
                <a:lnTo>
                  <a:pt x="33971" y="69949"/>
                </a:lnTo>
                <a:lnTo>
                  <a:pt x="39938" y="59964"/>
                </a:lnTo>
                <a:lnTo>
                  <a:pt x="43629" y="44827"/>
                </a:lnTo>
                <a:lnTo>
                  <a:pt x="44407" y="24576"/>
                </a:lnTo>
                <a:lnTo>
                  <a:pt x="39142" y="11427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FDE71976-E156-4B0A-AFA9-606B822C6CC1}"/>
              </a:ext>
            </a:extLst>
          </p:cNvPr>
          <p:cNvSpPr/>
          <p:nvPr/>
        </p:nvSpPr>
        <p:spPr>
          <a:xfrm>
            <a:off x="8665597" y="2974806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C7C9976C-A090-4E7E-9737-953FFE0F0349}"/>
              </a:ext>
            </a:extLst>
          </p:cNvPr>
          <p:cNvSpPr/>
          <p:nvPr/>
        </p:nvSpPr>
        <p:spPr>
          <a:xfrm>
            <a:off x="9053090" y="2967489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1"/>
                </a:lnTo>
                <a:lnTo>
                  <a:pt x="5978" y="62124"/>
                </a:lnTo>
                <a:lnTo>
                  <a:pt x="14602" y="71502"/>
                </a:lnTo>
                <a:lnTo>
                  <a:pt x="26364" y="74742"/>
                </a:lnTo>
                <a:lnTo>
                  <a:pt x="33970" y="69949"/>
                </a:lnTo>
                <a:lnTo>
                  <a:pt x="39937" y="59965"/>
                </a:lnTo>
                <a:lnTo>
                  <a:pt x="43628" y="44828"/>
                </a:lnTo>
                <a:lnTo>
                  <a:pt x="44406" y="24576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725558D5-3537-4BAC-9B2D-80174BA6A7AB}"/>
              </a:ext>
            </a:extLst>
          </p:cNvPr>
          <p:cNvSpPr/>
          <p:nvPr/>
        </p:nvSpPr>
        <p:spPr>
          <a:xfrm>
            <a:off x="9053090" y="2967489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BD6C5EBC-873E-4FFE-9F7D-874E1B648A4D}"/>
              </a:ext>
            </a:extLst>
          </p:cNvPr>
          <p:cNvSpPr/>
          <p:nvPr/>
        </p:nvSpPr>
        <p:spPr>
          <a:xfrm>
            <a:off x="9247459" y="2972510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6"/>
                </a:lnTo>
                <a:lnTo>
                  <a:pt x="0" y="37098"/>
                </a:lnTo>
                <a:lnTo>
                  <a:pt x="1015" y="48242"/>
                </a:lnTo>
                <a:lnTo>
                  <a:pt x="5978" y="62124"/>
                </a:lnTo>
                <a:lnTo>
                  <a:pt x="14602" y="71502"/>
                </a:lnTo>
                <a:lnTo>
                  <a:pt x="26365" y="74742"/>
                </a:lnTo>
                <a:lnTo>
                  <a:pt x="33971" y="69949"/>
                </a:lnTo>
                <a:lnTo>
                  <a:pt x="39938" y="59964"/>
                </a:lnTo>
                <a:lnTo>
                  <a:pt x="43629" y="44827"/>
                </a:lnTo>
                <a:lnTo>
                  <a:pt x="44407" y="24576"/>
                </a:lnTo>
                <a:lnTo>
                  <a:pt x="39142" y="11427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F0610B38-49EE-4E16-A549-F39DBF21CF75}"/>
              </a:ext>
            </a:extLst>
          </p:cNvPr>
          <p:cNvSpPr/>
          <p:nvPr/>
        </p:nvSpPr>
        <p:spPr>
          <a:xfrm>
            <a:off x="9247459" y="2972510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DE92E97F-9A03-4467-9010-931478EC17FF}"/>
              </a:ext>
            </a:extLst>
          </p:cNvPr>
          <p:cNvSpPr/>
          <p:nvPr/>
        </p:nvSpPr>
        <p:spPr>
          <a:xfrm>
            <a:off x="9240494" y="2594966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17630" y="0"/>
                </a:moveTo>
                <a:lnTo>
                  <a:pt x="8568" y="7360"/>
                </a:lnTo>
                <a:lnTo>
                  <a:pt x="2325" y="20337"/>
                </a:lnTo>
                <a:lnTo>
                  <a:pt x="0" y="37098"/>
                </a:lnTo>
                <a:lnTo>
                  <a:pt x="1015" y="48241"/>
                </a:lnTo>
                <a:lnTo>
                  <a:pt x="5977" y="62124"/>
                </a:lnTo>
                <a:lnTo>
                  <a:pt x="14601" y="71502"/>
                </a:lnTo>
                <a:lnTo>
                  <a:pt x="26364" y="74742"/>
                </a:lnTo>
                <a:lnTo>
                  <a:pt x="33970" y="69950"/>
                </a:lnTo>
                <a:lnTo>
                  <a:pt x="39937" y="59966"/>
                </a:lnTo>
                <a:lnTo>
                  <a:pt x="43628" y="44828"/>
                </a:lnTo>
                <a:lnTo>
                  <a:pt x="44406" y="24577"/>
                </a:lnTo>
                <a:lnTo>
                  <a:pt x="39142" y="11428"/>
                </a:lnTo>
                <a:lnTo>
                  <a:pt x="30121" y="2719"/>
                </a:lnTo>
                <a:lnTo>
                  <a:pt x="176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7B8F2F89-FAA1-4EBE-9B6E-C6B029A02397}"/>
              </a:ext>
            </a:extLst>
          </p:cNvPr>
          <p:cNvSpPr/>
          <p:nvPr/>
        </p:nvSpPr>
        <p:spPr>
          <a:xfrm>
            <a:off x="9240494" y="2594966"/>
            <a:ext cx="44450" cy="74930"/>
          </a:xfrm>
          <a:custGeom>
            <a:avLst/>
            <a:gdLst/>
            <a:ahLst/>
            <a:cxnLst/>
            <a:rect l="l" t="t" r="r" b="b"/>
            <a:pathLst>
              <a:path w="44450" h="74930">
                <a:moveTo>
                  <a:pt x="0" y="37098"/>
                </a:moveTo>
                <a:lnTo>
                  <a:pt x="2325" y="20336"/>
                </a:lnTo>
                <a:lnTo>
                  <a:pt x="8568" y="7360"/>
                </a:lnTo>
                <a:lnTo>
                  <a:pt x="17630" y="0"/>
                </a:lnTo>
                <a:lnTo>
                  <a:pt x="30121" y="2719"/>
                </a:lnTo>
                <a:lnTo>
                  <a:pt x="39142" y="11428"/>
                </a:lnTo>
                <a:lnTo>
                  <a:pt x="44406" y="24576"/>
                </a:lnTo>
                <a:lnTo>
                  <a:pt x="43628" y="44828"/>
                </a:lnTo>
                <a:lnTo>
                  <a:pt x="39937" y="59965"/>
                </a:lnTo>
                <a:lnTo>
                  <a:pt x="33970" y="69949"/>
                </a:lnTo>
                <a:lnTo>
                  <a:pt x="26364" y="74742"/>
                </a:lnTo>
                <a:lnTo>
                  <a:pt x="14601" y="71502"/>
                </a:lnTo>
                <a:lnTo>
                  <a:pt x="5977" y="62124"/>
                </a:lnTo>
                <a:lnTo>
                  <a:pt x="1015" y="48241"/>
                </a:lnTo>
                <a:lnTo>
                  <a:pt x="0" y="37098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065F2F7F-233F-4715-B32C-0B5300C3F33E}"/>
              </a:ext>
            </a:extLst>
          </p:cNvPr>
          <p:cNvSpPr/>
          <p:nvPr/>
        </p:nvSpPr>
        <p:spPr>
          <a:xfrm>
            <a:off x="4410076" y="2837754"/>
            <a:ext cx="4853305" cy="171450"/>
          </a:xfrm>
          <a:custGeom>
            <a:avLst/>
            <a:gdLst/>
            <a:ahLst/>
            <a:cxnLst/>
            <a:rect l="l" t="t" r="r" b="b"/>
            <a:pathLst>
              <a:path w="4853305" h="171450">
                <a:moveTo>
                  <a:pt x="0" y="0"/>
                </a:moveTo>
                <a:lnTo>
                  <a:pt x="4853277" y="170976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DCDC13BE-3B9C-4FBB-91F7-50F3CC9A39D1}"/>
              </a:ext>
            </a:extLst>
          </p:cNvPr>
          <p:cNvSpPr/>
          <p:nvPr/>
        </p:nvSpPr>
        <p:spPr>
          <a:xfrm>
            <a:off x="4321088" y="2634800"/>
            <a:ext cx="4916805" cy="57785"/>
          </a:xfrm>
          <a:custGeom>
            <a:avLst/>
            <a:gdLst/>
            <a:ahLst/>
            <a:cxnLst/>
            <a:rect l="l" t="t" r="r" b="b"/>
            <a:pathLst>
              <a:path w="4916805" h="57785">
                <a:moveTo>
                  <a:pt x="0" y="57633"/>
                </a:moveTo>
                <a:lnTo>
                  <a:pt x="4916693" y="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103D1824-C544-48EB-A4D3-DE62B801704F}"/>
              </a:ext>
            </a:extLst>
          </p:cNvPr>
          <p:cNvSpPr/>
          <p:nvPr/>
        </p:nvSpPr>
        <p:spPr>
          <a:xfrm>
            <a:off x="4218652" y="3004339"/>
            <a:ext cx="4818380" cy="497205"/>
          </a:xfrm>
          <a:custGeom>
            <a:avLst/>
            <a:gdLst/>
            <a:ahLst/>
            <a:cxnLst/>
            <a:rect l="l" t="t" r="r" b="b"/>
            <a:pathLst>
              <a:path w="4818380" h="497204">
                <a:moveTo>
                  <a:pt x="0" y="0"/>
                </a:moveTo>
                <a:lnTo>
                  <a:pt x="4817759" y="497044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D7944AB7-CF2E-4369-BD0B-D2246CE75164}"/>
              </a:ext>
            </a:extLst>
          </p:cNvPr>
          <p:cNvSpPr/>
          <p:nvPr/>
        </p:nvSpPr>
        <p:spPr>
          <a:xfrm>
            <a:off x="4247864" y="2819810"/>
            <a:ext cx="4634230" cy="225425"/>
          </a:xfrm>
          <a:custGeom>
            <a:avLst/>
            <a:gdLst/>
            <a:ahLst/>
            <a:cxnLst/>
            <a:rect l="l" t="t" r="r" b="b"/>
            <a:pathLst>
              <a:path w="4634230" h="225425">
                <a:moveTo>
                  <a:pt x="0" y="0"/>
                </a:moveTo>
                <a:lnTo>
                  <a:pt x="4633834" y="22482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BEEA133A-8EE0-427B-9E86-812CBA350601}"/>
              </a:ext>
            </a:extLst>
          </p:cNvPr>
          <p:cNvSpPr/>
          <p:nvPr/>
        </p:nvSpPr>
        <p:spPr>
          <a:xfrm>
            <a:off x="4029076" y="3033803"/>
            <a:ext cx="4761865" cy="360680"/>
          </a:xfrm>
          <a:custGeom>
            <a:avLst/>
            <a:gdLst/>
            <a:ahLst/>
            <a:cxnLst/>
            <a:rect l="l" t="t" r="r" b="b"/>
            <a:pathLst>
              <a:path w="4761865" h="360679">
                <a:moveTo>
                  <a:pt x="0" y="0"/>
                </a:moveTo>
                <a:lnTo>
                  <a:pt x="4761318" y="360337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D82B5F2D-1CE5-4785-B890-01FABDCCB215}"/>
              </a:ext>
            </a:extLst>
          </p:cNvPr>
          <p:cNvSpPr/>
          <p:nvPr/>
        </p:nvSpPr>
        <p:spPr>
          <a:xfrm>
            <a:off x="3905807" y="2882836"/>
            <a:ext cx="4765040" cy="128270"/>
          </a:xfrm>
          <a:custGeom>
            <a:avLst/>
            <a:gdLst/>
            <a:ahLst/>
            <a:cxnLst/>
            <a:rect l="l" t="t" r="r" b="b"/>
            <a:pathLst>
              <a:path w="4765040" h="128269">
                <a:moveTo>
                  <a:pt x="0" y="0"/>
                </a:moveTo>
                <a:lnTo>
                  <a:pt x="4764842" y="127652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1FBE3A0D-61E9-4B2D-8799-CBDA9EA4A8C9}"/>
              </a:ext>
            </a:extLst>
          </p:cNvPr>
          <p:cNvSpPr/>
          <p:nvPr/>
        </p:nvSpPr>
        <p:spPr>
          <a:xfrm>
            <a:off x="4019467" y="2632065"/>
            <a:ext cx="4771390" cy="76200"/>
          </a:xfrm>
          <a:custGeom>
            <a:avLst/>
            <a:gdLst/>
            <a:ahLst/>
            <a:cxnLst/>
            <a:rect l="l" t="t" r="r" b="b"/>
            <a:pathLst>
              <a:path w="4771390" h="76200">
                <a:moveTo>
                  <a:pt x="0" y="75830"/>
                </a:moveTo>
                <a:lnTo>
                  <a:pt x="4770927" y="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7FDC1AF7-292C-4623-95DC-B05DFCB9FE59}"/>
              </a:ext>
            </a:extLst>
          </p:cNvPr>
          <p:cNvSpPr/>
          <p:nvPr/>
        </p:nvSpPr>
        <p:spPr>
          <a:xfrm>
            <a:off x="3754757" y="3001852"/>
            <a:ext cx="4752340" cy="304165"/>
          </a:xfrm>
          <a:custGeom>
            <a:avLst/>
            <a:gdLst/>
            <a:ahLst/>
            <a:cxnLst/>
            <a:rect l="l" t="t" r="r" b="b"/>
            <a:pathLst>
              <a:path w="4752340" h="304164">
                <a:moveTo>
                  <a:pt x="0" y="0"/>
                </a:moveTo>
                <a:lnTo>
                  <a:pt x="4752327" y="30360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70FA0928-56FC-4A57-A041-E009BE88F712}"/>
              </a:ext>
            </a:extLst>
          </p:cNvPr>
          <p:cNvSpPr/>
          <p:nvPr/>
        </p:nvSpPr>
        <p:spPr>
          <a:xfrm>
            <a:off x="3793052" y="2729770"/>
            <a:ext cx="4789805" cy="11430"/>
          </a:xfrm>
          <a:custGeom>
            <a:avLst/>
            <a:gdLst/>
            <a:ahLst/>
            <a:cxnLst/>
            <a:rect l="l" t="t" r="r" b="b"/>
            <a:pathLst>
              <a:path w="4789805" h="11430">
                <a:moveTo>
                  <a:pt x="0" y="0"/>
                </a:moveTo>
                <a:lnTo>
                  <a:pt x="4789410" y="11193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894212C0-F9FB-422F-9620-75C89ED623AB}"/>
              </a:ext>
            </a:extLst>
          </p:cNvPr>
          <p:cNvSpPr/>
          <p:nvPr/>
        </p:nvSpPr>
        <p:spPr>
          <a:xfrm>
            <a:off x="3493585" y="3044780"/>
            <a:ext cx="4814570" cy="288290"/>
          </a:xfrm>
          <a:custGeom>
            <a:avLst/>
            <a:gdLst/>
            <a:ahLst/>
            <a:cxnLst/>
            <a:rect l="l" t="t" r="r" b="b"/>
            <a:pathLst>
              <a:path w="4814570" h="288289">
                <a:moveTo>
                  <a:pt x="0" y="0"/>
                </a:moveTo>
                <a:lnTo>
                  <a:pt x="4814122" y="288037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8F30DE92-6272-4BFA-B283-851032F860AE}"/>
              </a:ext>
            </a:extLst>
          </p:cNvPr>
          <p:cNvSpPr/>
          <p:nvPr/>
        </p:nvSpPr>
        <p:spPr>
          <a:xfrm>
            <a:off x="3495676" y="2846443"/>
            <a:ext cx="4792980" cy="99695"/>
          </a:xfrm>
          <a:custGeom>
            <a:avLst/>
            <a:gdLst/>
            <a:ahLst/>
            <a:cxnLst/>
            <a:rect l="l" t="t" r="r" b="b"/>
            <a:pathLst>
              <a:path w="4792980" h="99694">
                <a:moveTo>
                  <a:pt x="0" y="0"/>
                </a:moveTo>
                <a:lnTo>
                  <a:pt x="4792981" y="9926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AD236412-02DA-409E-8BB5-9BCB7DAD0E39}"/>
              </a:ext>
            </a:extLst>
          </p:cNvPr>
          <p:cNvSpPr/>
          <p:nvPr/>
        </p:nvSpPr>
        <p:spPr>
          <a:xfrm>
            <a:off x="3924868" y="2746344"/>
            <a:ext cx="4462145" cy="34925"/>
          </a:xfrm>
          <a:custGeom>
            <a:avLst/>
            <a:gdLst/>
            <a:ahLst/>
            <a:cxnLst/>
            <a:rect l="l" t="t" r="r" b="b"/>
            <a:pathLst>
              <a:path w="4462145" h="34925">
                <a:moveTo>
                  <a:pt x="0" y="34524"/>
                </a:moveTo>
                <a:lnTo>
                  <a:pt x="4461931" y="0"/>
                </a:lnTo>
              </a:path>
            </a:pathLst>
          </a:custGeom>
          <a:ln w="1905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">
            <a:extLst>
              <a:ext uri="{FF2B5EF4-FFF2-40B4-BE49-F238E27FC236}">
                <a16:creationId xmlns:a16="http://schemas.microsoft.com/office/drawing/2014/main" id="{E89F45AD-5B42-4CE8-B54A-0610DC7B91AE}"/>
              </a:ext>
            </a:extLst>
          </p:cNvPr>
          <p:cNvSpPr/>
          <p:nvPr/>
        </p:nvSpPr>
        <p:spPr>
          <a:xfrm flipV="1">
            <a:off x="7088503" y="5692139"/>
            <a:ext cx="1095376" cy="45719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4">
            <a:extLst>
              <a:ext uri="{FF2B5EF4-FFF2-40B4-BE49-F238E27FC236}">
                <a16:creationId xmlns:a16="http://schemas.microsoft.com/office/drawing/2014/main" id="{FD3DAB29-79E0-40AF-8241-3D5A6BA70FDA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5">
            <a:extLst>
              <a:ext uri="{FF2B5EF4-FFF2-40B4-BE49-F238E27FC236}">
                <a16:creationId xmlns:a16="http://schemas.microsoft.com/office/drawing/2014/main" id="{F2074B2C-3A0F-4004-B056-29842C3E0FD8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6">
            <a:extLst>
              <a:ext uri="{FF2B5EF4-FFF2-40B4-BE49-F238E27FC236}">
                <a16:creationId xmlns:a16="http://schemas.microsoft.com/office/drawing/2014/main" id="{1FC617A1-983C-42CA-8564-9B4549D2B823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7">
            <a:extLst>
              <a:ext uri="{FF2B5EF4-FFF2-40B4-BE49-F238E27FC236}">
                <a16:creationId xmlns:a16="http://schemas.microsoft.com/office/drawing/2014/main" id="{D3DFBAF9-94BC-43D1-AE32-7302807DC519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">
            <a:extLst>
              <a:ext uri="{FF2B5EF4-FFF2-40B4-BE49-F238E27FC236}">
                <a16:creationId xmlns:a16="http://schemas.microsoft.com/office/drawing/2014/main" id="{DD880CF9-002F-4D08-82E1-9D412BFE7419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9">
            <a:extLst>
              <a:ext uri="{FF2B5EF4-FFF2-40B4-BE49-F238E27FC236}">
                <a16:creationId xmlns:a16="http://schemas.microsoft.com/office/drawing/2014/main" id="{D2EB99BA-7D26-4356-93E9-541EF21C7937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0">
            <a:extLst>
              <a:ext uri="{FF2B5EF4-FFF2-40B4-BE49-F238E27FC236}">
                <a16:creationId xmlns:a16="http://schemas.microsoft.com/office/drawing/2014/main" id="{5F4C3416-D154-45A4-A950-E5F9E89CD7C6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1">
            <a:extLst>
              <a:ext uri="{FF2B5EF4-FFF2-40B4-BE49-F238E27FC236}">
                <a16:creationId xmlns:a16="http://schemas.microsoft.com/office/drawing/2014/main" id="{B92B720B-FDCB-4DF0-B5ED-C13211D16E30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2">
            <a:extLst>
              <a:ext uri="{FF2B5EF4-FFF2-40B4-BE49-F238E27FC236}">
                <a16:creationId xmlns:a16="http://schemas.microsoft.com/office/drawing/2014/main" id="{BECB471E-8A44-43B4-A494-EA5F42AD8CC4}"/>
              </a:ext>
            </a:extLst>
          </p:cNvPr>
          <p:cNvSpPr/>
          <p:nvPr/>
        </p:nvSpPr>
        <p:spPr>
          <a:xfrm>
            <a:off x="580644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3">
            <a:extLst>
              <a:ext uri="{FF2B5EF4-FFF2-40B4-BE49-F238E27FC236}">
                <a16:creationId xmlns:a16="http://schemas.microsoft.com/office/drawing/2014/main" id="{6090D6C6-6954-48EB-96E5-8410B3F50495}"/>
              </a:ext>
            </a:extLst>
          </p:cNvPr>
          <p:cNvSpPr/>
          <p:nvPr/>
        </p:nvSpPr>
        <p:spPr>
          <a:xfrm>
            <a:off x="5499736" y="5145785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4">
            <a:extLst>
              <a:ext uri="{FF2B5EF4-FFF2-40B4-BE49-F238E27FC236}">
                <a16:creationId xmlns:a16="http://schemas.microsoft.com/office/drawing/2014/main" id="{6D215306-8968-419D-964B-A6F39CAC812E}"/>
              </a:ext>
            </a:extLst>
          </p:cNvPr>
          <p:cNvSpPr/>
          <p:nvPr/>
        </p:nvSpPr>
        <p:spPr>
          <a:xfrm>
            <a:off x="776096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15">
            <a:extLst>
              <a:ext uri="{FF2B5EF4-FFF2-40B4-BE49-F238E27FC236}">
                <a16:creationId xmlns:a16="http://schemas.microsoft.com/office/drawing/2014/main" id="{C5E431E4-A6D8-4323-AD7A-72ACA5A0C4DA}"/>
              </a:ext>
            </a:extLst>
          </p:cNvPr>
          <p:cNvSpPr/>
          <p:nvPr/>
        </p:nvSpPr>
        <p:spPr>
          <a:xfrm>
            <a:off x="6755130" y="5145785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16">
            <a:extLst>
              <a:ext uri="{FF2B5EF4-FFF2-40B4-BE49-F238E27FC236}">
                <a16:creationId xmlns:a16="http://schemas.microsoft.com/office/drawing/2014/main" id="{B9A75F00-3C8D-43B1-AC93-398B1480470C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17">
            <a:extLst>
              <a:ext uri="{FF2B5EF4-FFF2-40B4-BE49-F238E27FC236}">
                <a16:creationId xmlns:a16="http://schemas.microsoft.com/office/drawing/2014/main" id="{82B013A2-124F-45E4-8708-1A9FA28DD44A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EAF25D78-7541-46C8-A946-E54754DFC44A}"/>
              </a:ext>
            </a:extLst>
          </p:cNvPr>
          <p:cNvSpPr/>
          <p:nvPr/>
        </p:nvSpPr>
        <p:spPr>
          <a:xfrm>
            <a:off x="81838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21">
            <a:extLst>
              <a:ext uri="{FF2B5EF4-FFF2-40B4-BE49-F238E27FC236}">
                <a16:creationId xmlns:a16="http://schemas.microsoft.com/office/drawing/2014/main" id="{B99AB293-D9A9-4262-ACB9-FD09BBDF1880}"/>
              </a:ext>
            </a:extLst>
          </p:cNvPr>
          <p:cNvSpPr/>
          <p:nvPr/>
        </p:nvSpPr>
        <p:spPr>
          <a:xfrm>
            <a:off x="7842880" y="5145785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3">
            <a:extLst>
              <a:ext uri="{FF2B5EF4-FFF2-40B4-BE49-F238E27FC236}">
                <a16:creationId xmlns:a16="http://schemas.microsoft.com/office/drawing/2014/main" id="{FC8B307A-999B-478F-B696-96DC38736CF8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1" name="object 34">
            <a:extLst>
              <a:ext uri="{FF2B5EF4-FFF2-40B4-BE49-F238E27FC236}">
                <a16:creationId xmlns:a16="http://schemas.microsoft.com/office/drawing/2014/main" id="{7DC6CE78-4B87-4E6D-8334-77A3062F0A72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2" name="object 35">
            <a:extLst>
              <a:ext uri="{FF2B5EF4-FFF2-40B4-BE49-F238E27FC236}">
                <a16:creationId xmlns:a16="http://schemas.microsoft.com/office/drawing/2014/main" id="{42CA1C1D-4F6E-4CCB-9C5E-4C2FA2C428F4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3" name="object 36">
            <a:extLst>
              <a:ext uri="{FF2B5EF4-FFF2-40B4-BE49-F238E27FC236}">
                <a16:creationId xmlns:a16="http://schemas.microsoft.com/office/drawing/2014/main" id="{1EA51620-A7E5-4217-B5B9-A1412BC0F364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4" name="object 37">
            <a:extLst>
              <a:ext uri="{FF2B5EF4-FFF2-40B4-BE49-F238E27FC236}">
                <a16:creationId xmlns:a16="http://schemas.microsoft.com/office/drawing/2014/main" id="{4982FDC3-C11F-4CB3-981D-FD4827FF5700}"/>
              </a:ext>
            </a:extLst>
          </p:cNvPr>
          <p:cNvSpPr txBox="1"/>
          <p:nvPr/>
        </p:nvSpPr>
        <p:spPr>
          <a:xfrm>
            <a:off x="5674202" y="5153659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5" name="object 38">
            <a:extLst>
              <a:ext uri="{FF2B5EF4-FFF2-40B4-BE49-F238E27FC236}">
                <a16:creationId xmlns:a16="http://schemas.microsoft.com/office/drawing/2014/main" id="{2DD96DA0-D597-479B-8D42-6B002D5E97D9}"/>
              </a:ext>
            </a:extLst>
          </p:cNvPr>
          <p:cNvSpPr txBox="1"/>
          <p:nvPr/>
        </p:nvSpPr>
        <p:spPr>
          <a:xfrm>
            <a:off x="6901815" y="5153659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39">
            <a:extLst>
              <a:ext uri="{FF2B5EF4-FFF2-40B4-BE49-F238E27FC236}">
                <a16:creationId xmlns:a16="http://schemas.microsoft.com/office/drawing/2014/main" id="{9B06D80E-3B0A-4A55-888A-03221ADF9D31}"/>
              </a:ext>
            </a:extLst>
          </p:cNvPr>
          <p:cNvSpPr txBox="1"/>
          <p:nvPr/>
        </p:nvSpPr>
        <p:spPr>
          <a:xfrm>
            <a:off x="79536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8" name="object 43">
            <a:extLst>
              <a:ext uri="{FF2B5EF4-FFF2-40B4-BE49-F238E27FC236}">
                <a16:creationId xmlns:a16="http://schemas.microsoft.com/office/drawing/2014/main" id="{CFD8CDC6-2032-4166-86E3-6C8F5318E954}"/>
              </a:ext>
            </a:extLst>
          </p:cNvPr>
          <p:cNvSpPr txBox="1"/>
          <p:nvPr/>
        </p:nvSpPr>
        <p:spPr>
          <a:xfrm>
            <a:off x="6182864" y="5645911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9" name="object 3">
            <a:extLst>
              <a:ext uri="{FF2B5EF4-FFF2-40B4-BE49-F238E27FC236}">
                <a16:creationId xmlns:a16="http://schemas.microsoft.com/office/drawing/2014/main" id="{94A35E75-B9E2-4A67-988C-872CDF047BA3}"/>
              </a:ext>
            </a:extLst>
          </p:cNvPr>
          <p:cNvSpPr/>
          <p:nvPr/>
        </p:nvSpPr>
        <p:spPr>
          <a:xfrm>
            <a:off x="137160" y="5737860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87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5CD22E9-5F8F-492D-B544-A12E322C0E9B}"/>
              </a:ext>
            </a:extLst>
          </p:cNvPr>
          <p:cNvSpPr txBox="1"/>
          <p:nvPr/>
        </p:nvSpPr>
        <p:spPr>
          <a:xfrm>
            <a:off x="505141" y="1289941"/>
            <a:ext cx="2687320" cy="149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Vi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la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200</a:t>
            </a:r>
            <a:r>
              <a:rPr sz="2000" spc="-15" dirty="0">
                <a:latin typeface="Calibri"/>
                <a:cs typeface="Calibri"/>
              </a:rPr>
              <a:t>1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fi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ce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ul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pp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BF8DD9D-033E-45C8-B95E-843E8030973B}"/>
              </a:ext>
            </a:extLst>
          </p:cNvPr>
          <p:cNvSpPr txBox="1"/>
          <p:nvPr/>
        </p:nvSpPr>
        <p:spPr>
          <a:xfrm>
            <a:off x="319086" y="116839"/>
            <a:ext cx="305943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ct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ED1B8C0-AADE-4537-B9EF-D0FFA33D4EA1}"/>
              </a:ext>
            </a:extLst>
          </p:cNvPr>
          <p:cNvSpPr/>
          <p:nvPr/>
        </p:nvSpPr>
        <p:spPr>
          <a:xfrm>
            <a:off x="5115590" y="840739"/>
            <a:ext cx="6242878" cy="4078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3EDD169-F9C3-45BA-A06D-14EE880F5334}"/>
              </a:ext>
            </a:extLst>
          </p:cNvPr>
          <p:cNvSpPr/>
          <p:nvPr/>
        </p:nvSpPr>
        <p:spPr>
          <a:xfrm flipV="1">
            <a:off x="7088503" y="5692140"/>
            <a:ext cx="1512886" cy="45719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1097CE0-306F-4BF3-BCD8-50FC0C332822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3142B66-84AD-4A31-AA38-0FA89458D8EE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1DB8EA23-651D-455C-88DE-1A3114323BE0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E506D847-59EB-4EC2-A4FB-C498C38CECAD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5EE92148-A00F-4586-AFD0-1608E2630BA6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2576B3AD-9A2E-4681-AA17-9463454EFF5B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4EBC0FE3-AE0B-499B-87AE-B6D9C1943889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5F89D69A-0A1C-41FC-A3B3-92798F2769C9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D5C514D3-EAD1-4C1F-A85B-79C5B40AC55C}"/>
              </a:ext>
            </a:extLst>
          </p:cNvPr>
          <p:cNvSpPr/>
          <p:nvPr/>
        </p:nvSpPr>
        <p:spPr>
          <a:xfrm>
            <a:off x="580644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22A508AE-4191-4B42-995D-2DF61F70AFD9}"/>
              </a:ext>
            </a:extLst>
          </p:cNvPr>
          <p:cNvSpPr/>
          <p:nvPr/>
        </p:nvSpPr>
        <p:spPr>
          <a:xfrm>
            <a:off x="5499736" y="5145785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FDE290D0-6259-4503-9B52-DFD51AA34FC3}"/>
              </a:ext>
            </a:extLst>
          </p:cNvPr>
          <p:cNvSpPr/>
          <p:nvPr/>
        </p:nvSpPr>
        <p:spPr>
          <a:xfrm>
            <a:off x="776096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939FC1D8-B1F3-4EB4-B94D-D1452D26BD8A}"/>
              </a:ext>
            </a:extLst>
          </p:cNvPr>
          <p:cNvSpPr/>
          <p:nvPr/>
        </p:nvSpPr>
        <p:spPr>
          <a:xfrm>
            <a:off x="6755130" y="5145785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ECD5F486-9CA5-4AE4-A6BE-2D489C516AEB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7A570271-5996-403C-868A-01E719F6B1D5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365E75EC-3709-4761-8677-08B5DC2EC429}"/>
              </a:ext>
            </a:extLst>
          </p:cNvPr>
          <p:cNvSpPr/>
          <p:nvPr/>
        </p:nvSpPr>
        <p:spPr>
          <a:xfrm>
            <a:off x="860679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5729BFD9-F8BE-4C54-A4C5-6E29FA06A337}"/>
              </a:ext>
            </a:extLst>
          </p:cNvPr>
          <p:cNvSpPr/>
          <p:nvPr/>
        </p:nvSpPr>
        <p:spPr>
          <a:xfrm>
            <a:off x="8486771" y="5145785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F10FB084-F829-4075-94B3-A2422B04811F}"/>
              </a:ext>
            </a:extLst>
          </p:cNvPr>
          <p:cNvSpPr/>
          <p:nvPr/>
        </p:nvSpPr>
        <p:spPr>
          <a:xfrm>
            <a:off x="81838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3CC234B0-F3F9-4BDA-A8FE-3C4021E6E709}"/>
              </a:ext>
            </a:extLst>
          </p:cNvPr>
          <p:cNvSpPr/>
          <p:nvPr/>
        </p:nvSpPr>
        <p:spPr>
          <a:xfrm>
            <a:off x="7842880" y="5145785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6270B1E6-DD2B-404A-BC4F-ABD12BA5EBFD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A6760DD4-C3E4-4681-82F9-E8AE0E4B7561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BF51956-2659-4943-854F-2CD03D1F4B2E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9AC527CF-C0CF-4E19-A43E-63BF159EA5AB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6E9BDB98-F367-45B2-9E6E-353E7CE1E0BF}"/>
              </a:ext>
            </a:extLst>
          </p:cNvPr>
          <p:cNvSpPr txBox="1"/>
          <p:nvPr/>
        </p:nvSpPr>
        <p:spPr>
          <a:xfrm>
            <a:off x="5674202" y="5153659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8E79B7E8-E021-495A-9F31-364B9BD5986E}"/>
              </a:ext>
            </a:extLst>
          </p:cNvPr>
          <p:cNvSpPr txBox="1"/>
          <p:nvPr/>
        </p:nvSpPr>
        <p:spPr>
          <a:xfrm>
            <a:off x="6901815" y="5153659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A5F4E958-4538-4156-85F0-B772AEAFEC38}"/>
              </a:ext>
            </a:extLst>
          </p:cNvPr>
          <p:cNvSpPr txBox="1"/>
          <p:nvPr/>
        </p:nvSpPr>
        <p:spPr>
          <a:xfrm>
            <a:off x="79536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E30A71D7-700A-4D82-B6E0-5E8F27812F00}"/>
              </a:ext>
            </a:extLst>
          </p:cNvPr>
          <p:cNvSpPr txBox="1"/>
          <p:nvPr/>
        </p:nvSpPr>
        <p:spPr>
          <a:xfrm>
            <a:off x="86013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F587C5B0-D908-4975-94D7-ED5E9ED9E99A}"/>
              </a:ext>
            </a:extLst>
          </p:cNvPr>
          <p:cNvSpPr txBox="1"/>
          <p:nvPr/>
        </p:nvSpPr>
        <p:spPr>
          <a:xfrm>
            <a:off x="6182864" y="5645911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3">
            <a:extLst>
              <a:ext uri="{FF2B5EF4-FFF2-40B4-BE49-F238E27FC236}">
                <a16:creationId xmlns:a16="http://schemas.microsoft.com/office/drawing/2014/main" id="{DC2652A8-F946-42E4-823A-AFC3778ED9C6}"/>
              </a:ext>
            </a:extLst>
          </p:cNvPr>
          <p:cNvSpPr/>
          <p:nvPr/>
        </p:nvSpPr>
        <p:spPr>
          <a:xfrm>
            <a:off x="137160" y="5737860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88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46CD51A-A4C6-44D1-ABC3-3824C4564F20}"/>
              </a:ext>
            </a:extLst>
          </p:cNvPr>
          <p:cNvSpPr/>
          <p:nvPr/>
        </p:nvSpPr>
        <p:spPr>
          <a:xfrm>
            <a:off x="4082289" y="1498533"/>
            <a:ext cx="2169922" cy="3076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CBAE56C-FDD0-4BF5-881A-33018A10A291}"/>
              </a:ext>
            </a:extLst>
          </p:cNvPr>
          <p:cNvSpPr/>
          <p:nvPr/>
        </p:nvSpPr>
        <p:spPr>
          <a:xfrm>
            <a:off x="1634095" y="1513392"/>
            <a:ext cx="2375825" cy="1588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35617F3-AFCD-4676-A93C-7FFFF2C1598E}"/>
              </a:ext>
            </a:extLst>
          </p:cNvPr>
          <p:cNvSpPr/>
          <p:nvPr/>
        </p:nvSpPr>
        <p:spPr>
          <a:xfrm>
            <a:off x="1634095" y="3145316"/>
            <a:ext cx="2349765" cy="1429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C0749B6-2D6E-4726-A52B-9A2FF6AE4715}"/>
              </a:ext>
            </a:extLst>
          </p:cNvPr>
          <p:cNvSpPr txBox="1"/>
          <p:nvPr/>
        </p:nvSpPr>
        <p:spPr>
          <a:xfrm>
            <a:off x="1732521" y="3373292"/>
            <a:ext cx="2138045" cy="885825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37920">
              <a:lnSpc>
                <a:spcPct val="100000"/>
              </a:lnSpc>
            </a:pP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Ai</a:t>
            </a:r>
            <a:r>
              <a:rPr sz="1800" spc="-15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an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6C5F1A1-81CC-4FF3-9D61-9253FC3B4D95}"/>
              </a:ext>
            </a:extLst>
          </p:cNvPr>
          <p:cNvSpPr/>
          <p:nvPr/>
        </p:nvSpPr>
        <p:spPr>
          <a:xfrm>
            <a:off x="2265465" y="1912260"/>
            <a:ext cx="1724025" cy="891540"/>
          </a:xfrm>
          <a:custGeom>
            <a:avLst/>
            <a:gdLst/>
            <a:ahLst/>
            <a:cxnLst/>
            <a:rect l="l" t="t" r="r" b="b"/>
            <a:pathLst>
              <a:path w="1724025" h="891539">
                <a:moveTo>
                  <a:pt x="0" y="0"/>
                </a:moveTo>
                <a:lnTo>
                  <a:pt x="1723611" y="0"/>
                </a:lnTo>
                <a:lnTo>
                  <a:pt x="1723611" y="891162"/>
                </a:lnTo>
                <a:lnTo>
                  <a:pt x="0" y="89116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AC96BD4-953F-4980-B010-5FCBD4FCEAD1}"/>
              </a:ext>
            </a:extLst>
          </p:cNvPr>
          <p:cNvSpPr/>
          <p:nvPr/>
        </p:nvSpPr>
        <p:spPr>
          <a:xfrm>
            <a:off x="6611101" y="1533019"/>
            <a:ext cx="4317124" cy="31384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93C1239-380A-41B3-B6C4-76ACF31BB888}"/>
              </a:ext>
            </a:extLst>
          </p:cNvPr>
          <p:cNvSpPr txBox="1"/>
          <p:nvPr/>
        </p:nvSpPr>
        <p:spPr>
          <a:xfrm>
            <a:off x="2201811" y="1335024"/>
            <a:ext cx="1628775" cy="54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Im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A6A6A6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A6A6A6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0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spc="-125" dirty="0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sz="1800" spc="-50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27AC2C2-E4F7-44C6-BD41-06262AC47129}"/>
              </a:ext>
            </a:extLst>
          </p:cNvPr>
          <p:cNvSpPr txBox="1"/>
          <p:nvPr/>
        </p:nvSpPr>
        <p:spPr>
          <a:xfrm>
            <a:off x="4432905" y="4626355"/>
            <a:ext cx="13081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Im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A6A6A6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A6A6A6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4AB4D0B7-568F-4A70-943D-A92E6EB9EA8C}"/>
              </a:ext>
            </a:extLst>
          </p:cNvPr>
          <p:cNvSpPr txBox="1"/>
          <p:nvPr/>
        </p:nvSpPr>
        <p:spPr>
          <a:xfrm>
            <a:off x="4201143" y="1876634"/>
            <a:ext cx="1900555" cy="2660650"/>
          </a:xfrm>
          <a:prstGeom prst="rect">
            <a:avLst/>
          </a:prstGeom>
          <a:ln w="50800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6790">
              <a:lnSpc>
                <a:spcPct val="100000"/>
              </a:lnSpc>
            </a:pPr>
            <a:r>
              <a:rPr sz="1800" spc="-55" dirty="0">
                <a:solidFill>
                  <a:srgbClr val="FFFF00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1800" spc="-45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2271BA8C-9C54-4FD8-87C8-6C1C6FD51097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335" dirty="0">
                <a:solidFill>
                  <a:schemeClr val="tx1"/>
                </a:solidFill>
              </a:rPr>
              <a:t>P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CA</a:t>
            </a:r>
            <a:r>
              <a:rPr lang="en-US" spc="-20" dirty="0">
                <a:solidFill>
                  <a:schemeClr val="tx1"/>
                </a:solidFill>
              </a:rPr>
              <a:t>L</a:t>
            </a:r>
            <a:r>
              <a:rPr lang="en-US" spc="-5" dirty="0">
                <a:solidFill>
                  <a:schemeClr val="tx1"/>
                </a:solidFill>
              </a:rPr>
              <a:t> V</a:t>
            </a:r>
            <a:r>
              <a:rPr lang="en-US" spc="-15" dirty="0">
                <a:solidFill>
                  <a:schemeClr val="tx1"/>
                </a:solidFill>
              </a:rPr>
              <a:t>is</a:t>
            </a:r>
            <a:r>
              <a:rPr lang="en-US" spc="-30" dirty="0">
                <a:solidFill>
                  <a:schemeClr val="tx1"/>
                </a:solidFill>
              </a:rPr>
              <a:t>u</a:t>
            </a:r>
            <a:r>
              <a:rPr lang="en-US" spc="-15" dirty="0">
                <a:solidFill>
                  <a:schemeClr val="tx1"/>
                </a:solidFill>
              </a:rPr>
              <a:t>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spc="-10" dirty="0">
                <a:solidFill>
                  <a:schemeClr val="tx1"/>
                </a:solidFill>
              </a:rPr>
              <a:t>j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5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C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15" dirty="0">
                <a:solidFill>
                  <a:schemeClr val="tx1"/>
                </a:solidFill>
              </a:rPr>
              <a:t>all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ge</a:t>
            </a: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EC661580-D6D7-40B2-A46A-7B3C6C648D05}"/>
              </a:ext>
            </a:extLst>
          </p:cNvPr>
          <p:cNvSpPr/>
          <p:nvPr/>
        </p:nvSpPr>
        <p:spPr>
          <a:xfrm flipV="1">
            <a:off x="7088503" y="5692139"/>
            <a:ext cx="2558836" cy="54319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67BFE785-4AB8-411C-A305-B71A76F6DAD0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202D103E-729E-4433-894F-898FD5290F86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90513C3A-1DB4-4501-8B3C-482357B1FF88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A583CDD8-3E77-402D-B4F0-117220D2F979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B6E8B033-FCA8-4EE4-9178-7DF3B98144B7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81A579DD-F7E2-4369-97B1-AFE1A0D7B3C5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9B968628-5B63-4538-B418-C019C332DA36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9241EA6A-8FC1-48B6-81C2-9F2B6F6E21FF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B8346C67-543F-4D6C-8E5B-C3AE8EB4B337}"/>
              </a:ext>
            </a:extLst>
          </p:cNvPr>
          <p:cNvSpPr/>
          <p:nvPr/>
        </p:nvSpPr>
        <p:spPr>
          <a:xfrm>
            <a:off x="580644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737945E0-2F78-4596-90EB-4E1187421F2A}"/>
              </a:ext>
            </a:extLst>
          </p:cNvPr>
          <p:cNvSpPr/>
          <p:nvPr/>
        </p:nvSpPr>
        <p:spPr>
          <a:xfrm>
            <a:off x="5499736" y="5145785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DB668DFE-F99C-494A-BDB7-458936EBD51E}"/>
              </a:ext>
            </a:extLst>
          </p:cNvPr>
          <p:cNvSpPr/>
          <p:nvPr/>
        </p:nvSpPr>
        <p:spPr>
          <a:xfrm>
            <a:off x="776096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5">
            <a:extLst>
              <a:ext uri="{FF2B5EF4-FFF2-40B4-BE49-F238E27FC236}">
                <a16:creationId xmlns:a16="http://schemas.microsoft.com/office/drawing/2014/main" id="{0B51349E-BB44-453F-B5F6-40E5295830E4}"/>
              </a:ext>
            </a:extLst>
          </p:cNvPr>
          <p:cNvSpPr/>
          <p:nvPr/>
        </p:nvSpPr>
        <p:spPr>
          <a:xfrm>
            <a:off x="6755130" y="5145785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B534A6AF-4188-4068-9CD5-D1313AA0F1C8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7">
            <a:extLst>
              <a:ext uri="{FF2B5EF4-FFF2-40B4-BE49-F238E27FC236}">
                <a16:creationId xmlns:a16="http://schemas.microsoft.com/office/drawing/2014/main" id="{B335F348-2280-4842-A280-DEF49E891B05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FA7B56E4-122D-459D-AA83-42EEE8E5BC32}"/>
              </a:ext>
            </a:extLst>
          </p:cNvPr>
          <p:cNvSpPr/>
          <p:nvPr/>
        </p:nvSpPr>
        <p:spPr>
          <a:xfrm>
            <a:off x="860679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9">
            <a:extLst>
              <a:ext uri="{FF2B5EF4-FFF2-40B4-BE49-F238E27FC236}">
                <a16:creationId xmlns:a16="http://schemas.microsoft.com/office/drawing/2014/main" id="{6CB9F329-0E39-46D6-8C69-7F2D978F9D5C}"/>
              </a:ext>
            </a:extLst>
          </p:cNvPr>
          <p:cNvSpPr/>
          <p:nvPr/>
        </p:nvSpPr>
        <p:spPr>
          <a:xfrm>
            <a:off x="8486771" y="5145785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0">
            <a:extLst>
              <a:ext uri="{FF2B5EF4-FFF2-40B4-BE49-F238E27FC236}">
                <a16:creationId xmlns:a16="http://schemas.microsoft.com/office/drawing/2014/main" id="{8A4BC88A-F48D-4E73-8C5F-660BBA9E97AC}"/>
              </a:ext>
            </a:extLst>
          </p:cNvPr>
          <p:cNvSpPr/>
          <p:nvPr/>
        </p:nvSpPr>
        <p:spPr>
          <a:xfrm>
            <a:off x="81838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1">
            <a:extLst>
              <a:ext uri="{FF2B5EF4-FFF2-40B4-BE49-F238E27FC236}">
                <a16:creationId xmlns:a16="http://schemas.microsoft.com/office/drawing/2014/main" id="{73A58068-CB9E-4660-A418-ED4799561CDF}"/>
              </a:ext>
            </a:extLst>
          </p:cNvPr>
          <p:cNvSpPr/>
          <p:nvPr/>
        </p:nvSpPr>
        <p:spPr>
          <a:xfrm>
            <a:off x="7842880" y="5145785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2">
            <a:extLst>
              <a:ext uri="{FF2B5EF4-FFF2-40B4-BE49-F238E27FC236}">
                <a16:creationId xmlns:a16="http://schemas.microsoft.com/office/drawing/2014/main" id="{9A56FDB5-FB49-481B-A002-DBBB88DA0C44}"/>
              </a:ext>
            </a:extLst>
          </p:cNvPr>
          <p:cNvSpPr/>
          <p:nvPr/>
        </p:nvSpPr>
        <p:spPr>
          <a:xfrm>
            <a:off x="964691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80C5A7BD-8F6C-45AA-A5D9-A90F9D853FF6}"/>
              </a:ext>
            </a:extLst>
          </p:cNvPr>
          <p:cNvSpPr/>
          <p:nvPr/>
        </p:nvSpPr>
        <p:spPr>
          <a:xfrm>
            <a:off x="9108753" y="5145785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3">
            <a:extLst>
              <a:ext uri="{FF2B5EF4-FFF2-40B4-BE49-F238E27FC236}">
                <a16:creationId xmlns:a16="http://schemas.microsoft.com/office/drawing/2014/main" id="{49362811-5920-4167-9C80-66411FDEEBA7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34">
            <a:extLst>
              <a:ext uri="{FF2B5EF4-FFF2-40B4-BE49-F238E27FC236}">
                <a16:creationId xmlns:a16="http://schemas.microsoft.com/office/drawing/2014/main" id="{08E473E2-0D3D-4DF1-AD68-4A04093B508B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35">
            <a:extLst>
              <a:ext uri="{FF2B5EF4-FFF2-40B4-BE49-F238E27FC236}">
                <a16:creationId xmlns:a16="http://schemas.microsoft.com/office/drawing/2014/main" id="{CE51F02A-E48D-448A-B149-19BEFF5EE979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36">
            <a:extLst>
              <a:ext uri="{FF2B5EF4-FFF2-40B4-BE49-F238E27FC236}">
                <a16:creationId xmlns:a16="http://schemas.microsoft.com/office/drawing/2014/main" id="{316377F9-DC45-455B-A48D-879729B7C9D0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37">
            <a:extLst>
              <a:ext uri="{FF2B5EF4-FFF2-40B4-BE49-F238E27FC236}">
                <a16:creationId xmlns:a16="http://schemas.microsoft.com/office/drawing/2014/main" id="{CEC5490B-733A-4D97-8220-819474B7CB28}"/>
              </a:ext>
            </a:extLst>
          </p:cNvPr>
          <p:cNvSpPr txBox="1"/>
          <p:nvPr/>
        </p:nvSpPr>
        <p:spPr>
          <a:xfrm>
            <a:off x="5674202" y="5153659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38">
            <a:extLst>
              <a:ext uri="{FF2B5EF4-FFF2-40B4-BE49-F238E27FC236}">
                <a16:creationId xmlns:a16="http://schemas.microsoft.com/office/drawing/2014/main" id="{33621339-A001-445D-9215-5C033522A3CF}"/>
              </a:ext>
            </a:extLst>
          </p:cNvPr>
          <p:cNvSpPr txBox="1"/>
          <p:nvPr/>
        </p:nvSpPr>
        <p:spPr>
          <a:xfrm>
            <a:off x="6901815" y="5153659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39">
            <a:extLst>
              <a:ext uri="{FF2B5EF4-FFF2-40B4-BE49-F238E27FC236}">
                <a16:creationId xmlns:a16="http://schemas.microsoft.com/office/drawing/2014/main" id="{9B780B8F-B173-4025-976F-ACEE1AC30E14}"/>
              </a:ext>
            </a:extLst>
          </p:cNvPr>
          <p:cNvSpPr txBox="1"/>
          <p:nvPr/>
        </p:nvSpPr>
        <p:spPr>
          <a:xfrm>
            <a:off x="79536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40">
            <a:extLst>
              <a:ext uri="{FF2B5EF4-FFF2-40B4-BE49-F238E27FC236}">
                <a16:creationId xmlns:a16="http://schemas.microsoft.com/office/drawing/2014/main" id="{55AF763F-8A9E-4DD2-92DB-39863A825B1C}"/>
              </a:ext>
            </a:extLst>
          </p:cNvPr>
          <p:cNvSpPr txBox="1"/>
          <p:nvPr/>
        </p:nvSpPr>
        <p:spPr>
          <a:xfrm>
            <a:off x="86013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41">
            <a:extLst>
              <a:ext uri="{FF2B5EF4-FFF2-40B4-BE49-F238E27FC236}">
                <a16:creationId xmlns:a16="http://schemas.microsoft.com/office/drawing/2014/main" id="{F64CFBFD-018D-45A3-B876-654B40FEC554}"/>
              </a:ext>
            </a:extLst>
          </p:cNvPr>
          <p:cNvSpPr txBox="1"/>
          <p:nvPr/>
        </p:nvSpPr>
        <p:spPr>
          <a:xfrm>
            <a:off x="9272172" y="5153659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43">
            <a:extLst>
              <a:ext uri="{FF2B5EF4-FFF2-40B4-BE49-F238E27FC236}">
                <a16:creationId xmlns:a16="http://schemas.microsoft.com/office/drawing/2014/main" id="{DC67105E-4E34-4DE3-990D-F9D6A13D542A}"/>
              </a:ext>
            </a:extLst>
          </p:cNvPr>
          <p:cNvSpPr txBox="1"/>
          <p:nvPr/>
        </p:nvSpPr>
        <p:spPr>
          <a:xfrm>
            <a:off x="6182864" y="5645911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:a16="http://schemas.microsoft.com/office/drawing/2014/main" id="{A91DF56E-D282-4644-9A09-7DB40E877B71}"/>
              </a:ext>
            </a:extLst>
          </p:cNvPr>
          <p:cNvSpPr/>
          <p:nvPr/>
        </p:nvSpPr>
        <p:spPr>
          <a:xfrm>
            <a:off x="137160" y="5737860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557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26BE68F3-E004-450D-84B5-F6A3B5B0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2" y="251294"/>
            <a:ext cx="9170970" cy="940037"/>
          </a:xfrm>
        </p:spPr>
        <p:txBody>
          <a:bodyPr>
            <a:normAutofit/>
          </a:bodyPr>
          <a:lstStyle/>
          <a:p>
            <a:r>
              <a:rPr lang="en-US" altLang="zh-CN" sz="5400" kern="0" dirty="0">
                <a:solidFill>
                  <a:schemeClr val="tx1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Image Classification</a:t>
            </a:r>
            <a:endParaRPr lang="zh-TW" altLang="en-US" sz="5400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ABA4E6-F7FB-4771-A1E4-38D56B2EA158}"/>
              </a:ext>
            </a:extLst>
          </p:cNvPr>
          <p:cNvSpPr/>
          <p:nvPr/>
        </p:nvSpPr>
        <p:spPr>
          <a:xfrm>
            <a:off x="623392" y="1621828"/>
            <a:ext cx="11089232" cy="797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B592AA-C31A-4C78-B063-546AD269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E5FD5434-F838-4DD4-A17B-1CB1A1850DF4}" type="slidenum">
              <a:rPr lang="en-US" altLang="zh-TW">
                <a:ea typeface="新細明體" panose="02020500000000000000" pitchFamily="18" charset="-120"/>
              </a:rPr>
              <a:pPr defTabSz="457200"/>
              <a:t>4</a:t>
            </a:fld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69A46C20-543B-4B9E-BB6F-E78F225E5942}"/>
              </a:ext>
            </a:extLst>
          </p:cNvPr>
          <p:cNvSpPr/>
          <p:nvPr/>
        </p:nvSpPr>
        <p:spPr>
          <a:xfrm>
            <a:off x="9842948" y="1080979"/>
            <a:ext cx="1916254" cy="415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DDB8C2D9-FE68-4E6F-9C80-832494E731F7}"/>
              </a:ext>
            </a:extLst>
          </p:cNvPr>
          <p:cNvSpPr/>
          <p:nvPr/>
        </p:nvSpPr>
        <p:spPr>
          <a:xfrm>
            <a:off x="80646" y="1402858"/>
            <a:ext cx="2424807" cy="3940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CB806018-2DC8-4156-8120-727E91C42DA7}"/>
              </a:ext>
            </a:extLst>
          </p:cNvPr>
          <p:cNvSpPr/>
          <p:nvPr/>
        </p:nvSpPr>
        <p:spPr>
          <a:xfrm>
            <a:off x="2911686" y="2610553"/>
            <a:ext cx="1038535" cy="151104"/>
          </a:xfrm>
          <a:custGeom>
            <a:avLst/>
            <a:gdLst/>
            <a:ahLst/>
            <a:cxnLst/>
            <a:rect l="l" t="t" r="r" b="b"/>
            <a:pathLst>
              <a:path w="818514" h="120650">
                <a:moveTo>
                  <a:pt x="766844" y="60070"/>
                </a:moveTo>
                <a:lnTo>
                  <a:pt x="702182" y="97789"/>
                </a:lnTo>
                <a:lnTo>
                  <a:pt x="700024" y="105790"/>
                </a:lnTo>
                <a:lnTo>
                  <a:pt x="703707" y="111887"/>
                </a:lnTo>
                <a:lnTo>
                  <a:pt x="707263" y="118109"/>
                </a:lnTo>
                <a:lnTo>
                  <a:pt x="715263" y="120142"/>
                </a:lnTo>
                <a:lnTo>
                  <a:pt x="796050" y="73025"/>
                </a:lnTo>
                <a:lnTo>
                  <a:pt x="792607" y="73025"/>
                </a:lnTo>
                <a:lnTo>
                  <a:pt x="792607" y="71246"/>
                </a:lnTo>
                <a:lnTo>
                  <a:pt x="786002" y="71246"/>
                </a:lnTo>
                <a:lnTo>
                  <a:pt x="766844" y="60070"/>
                </a:lnTo>
                <a:close/>
              </a:path>
              <a:path w="818514" h="120650">
                <a:moveTo>
                  <a:pt x="744637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744637" y="73025"/>
                </a:lnTo>
                <a:lnTo>
                  <a:pt x="766844" y="60070"/>
                </a:lnTo>
                <a:lnTo>
                  <a:pt x="744637" y="47117"/>
                </a:lnTo>
                <a:close/>
              </a:path>
              <a:path w="818514" h="120650">
                <a:moveTo>
                  <a:pt x="796049" y="47117"/>
                </a:moveTo>
                <a:lnTo>
                  <a:pt x="792607" y="47117"/>
                </a:lnTo>
                <a:lnTo>
                  <a:pt x="792607" y="73025"/>
                </a:lnTo>
                <a:lnTo>
                  <a:pt x="796050" y="73025"/>
                </a:lnTo>
                <a:lnTo>
                  <a:pt x="818261" y="60070"/>
                </a:lnTo>
                <a:lnTo>
                  <a:pt x="796049" y="47117"/>
                </a:lnTo>
                <a:close/>
              </a:path>
              <a:path w="818514" h="120650">
                <a:moveTo>
                  <a:pt x="786002" y="48894"/>
                </a:moveTo>
                <a:lnTo>
                  <a:pt x="766844" y="60070"/>
                </a:lnTo>
                <a:lnTo>
                  <a:pt x="786002" y="71246"/>
                </a:lnTo>
                <a:lnTo>
                  <a:pt x="786002" y="48894"/>
                </a:lnTo>
                <a:close/>
              </a:path>
              <a:path w="818514" h="120650">
                <a:moveTo>
                  <a:pt x="792607" y="48894"/>
                </a:moveTo>
                <a:lnTo>
                  <a:pt x="786002" y="48894"/>
                </a:lnTo>
                <a:lnTo>
                  <a:pt x="786002" y="71246"/>
                </a:lnTo>
                <a:lnTo>
                  <a:pt x="792607" y="71246"/>
                </a:lnTo>
                <a:lnTo>
                  <a:pt x="792607" y="48894"/>
                </a:lnTo>
                <a:close/>
              </a:path>
              <a:path w="818514" h="120650">
                <a:moveTo>
                  <a:pt x="715263" y="0"/>
                </a:moveTo>
                <a:lnTo>
                  <a:pt x="707263" y="2031"/>
                </a:lnTo>
                <a:lnTo>
                  <a:pt x="703707" y="8255"/>
                </a:lnTo>
                <a:lnTo>
                  <a:pt x="700024" y="14350"/>
                </a:lnTo>
                <a:lnTo>
                  <a:pt x="702182" y="22351"/>
                </a:lnTo>
                <a:lnTo>
                  <a:pt x="766844" y="60070"/>
                </a:lnTo>
                <a:lnTo>
                  <a:pt x="786002" y="48894"/>
                </a:lnTo>
                <a:lnTo>
                  <a:pt x="792607" y="48894"/>
                </a:lnTo>
                <a:lnTo>
                  <a:pt x="792607" y="47117"/>
                </a:lnTo>
                <a:lnTo>
                  <a:pt x="796049" y="47117"/>
                </a:lnTo>
                <a:lnTo>
                  <a:pt x="715263" y="0"/>
                </a:lnTo>
                <a:close/>
              </a:path>
            </a:pathLst>
          </a:custGeom>
          <a:solidFill>
            <a:srgbClr val="4F81BC"/>
          </a:solidFill>
          <a:ln w="571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58483D65-1EB6-49C1-BF0E-8441AFEC369B}"/>
              </a:ext>
            </a:extLst>
          </p:cNvPr>
          <p:cNvSpPr/>
          <p:nvPr/>
        </p:nvSpPr>
        <p:spPr>
          <a:xfrm>
            <a:off x="6501067" y="3842466"/>
            <a:ext cx="2010400" cy="1617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BDADA769-5771-4088-8559-428D14560DB0}"/>
              </a:ext>
            </a:extLst>
          </p:cNvPr>
          <p:cNvSpPr txBox="1"/>
          <p:nvPr/>
        </p:nvSpPr>
        <p:spPr>
          <a:xfrm>
            <a:off x="6003804" y="5587861"/>
            <a:ext cx="3658494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33" b="0" i="0" u="none" strike="noStrike" kern="1200" cap="none" spc="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</a:t>
            </a:r>
            <a:r>
              <a:rPr kumimoji="0" sz="2933" b="0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933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come</a:t>
            </a:r>
            <a:r>
              <a:rPr kumimoji="0" sz="2933" b="0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933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magici</a:t>
            </a:r>
            <a:r>
              <a:rPr kumimoji="0" sz="2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933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ns</a:t>
            </a:r>
            <a:endParaRPr kumimoji="0" sz="29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8B8A0648-DCD5-42E8-B1BB-AEEF03A08627}"/>
              </a:ext>
            </a:extLst>
          </p:cNvPr>
          <p:cNvSpPr txBox="1"/>
          <p:nvPr/>
        </p:nvSpPr>
        <p:spPr>
          <a:xfrm>
            <a:off x="10284463" y="5869286"/>
            <a:ext cx="1807821" cy="410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67" b="0" i="0" u="none" strike="noStrike" kern="1200" cap="none" spc="1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</a:t>
            </a:r>
            <a:r>
              <a:rPr kumimoji="0" sz="2667" b="0" i="0" u="none" strike="noStrike" kern="1200" cap="none" spc="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2667" b="0" i="0" u="none" strike="noStrike" kern="1200" cap="none" spc="-24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2667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667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2012</a:t>
            </a:r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1B2EDB5E-763C-48ED-9B7C-9723D9BD19E8}"/>
              </a:ext>
            </a:extLst>
          </p:cNvPr>
          <p:cNvSpPr txBox="1"/>
          <p:nvPr/>
        </p:nvSpPr>
        <p:spPr>
          <a:xfrm>
            <a:off x="3103238" y="5577501"/>
            <a:ext cx="2450273" cy="45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33" b="0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</a:t>
            </a:r>
            <a:r>
              <a:rPr kumimoji="0" sz="2933" b="0" i="0" u="none" strike="noStrike" kern="1200" cap="none" spc="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933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933" b="0" i="0" u="none" strike="noStrike" kern="1200" cap="none" spc="-1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933" b="0" i="0" u="none" strike="noStrike" kern="1200" cap="none" spc="-8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2933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</a:t>
            </a:r>
            <a:r>
              <a:rPr kumimoji="0" sz="2933" b="0" i="0" u="none" strike="noStrike" kern="1200" cap="none" spc="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933" b="0" i="0" u="none" strike="noStrike" kern="1200" cap="none" spc="-10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933" b="0" i="0" u="none" strike="noStrike" kern="1200" cap="none" spc="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box</a:t>
            </a:r>
            <a:endParaRPr kumimoji="0" sz="29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52BC4A0-AA0C-4301-8059-3010382F4477}"/>
              </a:ext>
            </a:extLst>
          </p:cNvPr>
          <p:cNvSpPr/>
          <p:nvPr/>
        </p:nvSpPr>
        <p:spPr>
          <a:xfrm>
            <a:off x="3416748" y="3981220"/>
            <a:ext cx="1674547" cy="1479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13E60C3D-985B-4B10-98ED-201F049B7DE7}"/>
              </a:ext>
            </a:extLst>
          </p:cNvPr>
          <p:cNvSpPr/>
          <p:nvPr/>
        </p:nvSpPr>
        <p:spPr>
          <a:xfrm>
            <a:off x="8441679" y="2649809"/>
            <a:ext cx="1038535" cy="151104"/>
          </a:xfrm>
          <a:custGeom>
            <a:avLst/>
            <a:gdLst/>
            <a:ahLst/>
            <a:cxnLst/>
            <a:rect l="l" t="t" r="r" b="b"/>
            <a:pathLst>
              <a:path w="818514" h="120650">
                <a:moveTo>
                  <a:pt x="766844" y="60070"/>
                </a:moveTo>
                <a:lnTo>
                  <a:pt x="702182" y="97789"/>
                </a:lnTo>
                <a:lnTo>
                  <a:pt x="700024" y="105790"/>
                </a:lnTo>
                <a:lnTo>
                  <a:pt x="703707" y="111887"/>
                </a:lnTo>
                <a:lnTo>
                  <a:pt x="707263" y="118109"/>
                </a:lnTo>
                <a:lnTo>
                  <a:pt x="715263" y="120142"/>
                </a:lnTo>
                <a:lnTo>
                  <a:pt x="796050" y="73025"/>
                </a:lnTo>
                <a:lnTo>
                  <a:pt x="792607" y="73025"/>
                </a:lnTo>
                <a:lnTo>
                  <a:pt x="792607" y="71246"/>
                </a:lnTo>
                <a:lnTo>
                  <a:pt x="786002" y="71246"/>
                </a:lnTo>
                <a:lnTo>
                  <a:pt x="766844" y="60070"/>
                </a:lnTo>
                <a:close/>
              </a:path>
              <a:path w="818514" h="120650">
                <a:moveTo>
                  <a:pt x="744637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744637" y="73025"/>
                </a:lnTo>
                <a:lnTo>
                  <a:pt x="766844" y="60070"/>
                </a:lnTo>
                <a:lnTo>
                  <a:pt x="744637" y="47117"/>
                </a:lnTo>
                <a:close/>
              </a:path>
              <a:path w="818514" h="120650">
                <a:moveTo>
                  <a:pt x="796049" y="47117"/>
                </a:moveTo>
                <a:lnTo>
                  <a:pt x="792607" y="47117"/>
                </a:lnTo>
                <a:lnTo>
                  <a:pt x="792607" y="73025"/>
                </a:lnTo>
                <a:lnTo>
                  <a:pt x="796050" y="73025"/>
                </a:lnTo>
                <a:lnTo>
                  <a:pt x="818261" y="60070"/>
                </a:lnTo>
                <a:lnTo>
                  <a:pt x="796049" y="47117"/>
                </a:lnTo>
                <a:close/>
              </a:path>
              <a:path w="818514" h="120650">
                <a:moveTo>
                  <a:pt x="786002" y="48894"/>
                </a:moveTo>
                <a:lnTo>
                  <a:pt x="766844" y="60070"/>
                </a:lnTo>
                <a:lnTo>
                  <a:pt x="786002" y="71246"/>
                </a:lnTo>
                <a:lnTo>
                  <a:pt x="786002" y="48894"/>
                </a:lnTo>
                <a:close/>
              </a:path>
              <a:path w="818514" h="120650">
                <a:moveTo>
                  <a:pt x="792607" y="48894"/>
                </a:moveTo>
                <a:lnTo>
                  <a:pt x="786002" y="48894"/>
                </a:lnTo>
                <a:lnTo>
                  <a:pt x="786002" y="71246"/>
                </a:lnTo>
                <a:lnTo>
                  <a:pt x="792607" y="71246"/>
                </a:lnTo>
                <a:lnTo>
                  <a:pt x="792607" y="48894"/>
                </a:lnTo>
                <a:close/>
              </a:path>
              <a:path w="818514" h="120650">
                <a:moveTo>
                  <a:pt x="715263" y="0"/>
                </a:moveTo>
                <a:lnTo>
                  <a:pt x="707263" y="2031"/>
                </a:lnTo>
                <a:lnTo>
                  <a:pt x="703707" y="8255"/>
                </a:lnTo>
                <a:lnTo>
                  <a:pt x="700024" y="14350"/>
                </a:lnTo>
                <a:lnTo>
                  <a:pt x="702182" y="22351"/>
                </a:lnTo>
                <a:lnTo>
                  <a:pt x="766844" y="60070"/>
                </a:lnTo>
                <a:lnTo>
                  <a:pt x="786002" y="48894"/>
                </a:lnTo>
                <a:lnTo>
                  <a:pt x="792607" y="48894"/>
                </a:lnTo>
                <a:lnTo>
                  <a:pt x="792607" y="47117"/>
                </a:lnTo>
                <a:lnTo>
                  <a:pt x="796049" y="47117"/>
                </a:lnTo>
                <a:lnTo>
                  <a:pt x="715263" y="0"/>
                </a:lnTo>
                <a:close/>
              </a:path>
            </a:pathLst>
          </a:custGeom>
          <a:solidFill>
            <a:srgbClr val="4F81BC"/>
          </a:solidFill>
          <a:ln w="571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71095E80-C055-43D4-B424-862A49F2B69D}"/>
              </a:ext>
            </a:extLst>
          </p:cNvPr>
          <p:cNvSpPr/>
          <p:nvPr/>
        </p:nvSpPr>
        <p:spPr>
          <a:xfrm>
            <a:off x="4043377" y="1923157"/>
            <a:ext cx="4206240" cy="1617980"/>
          </a:xfrm>
          <a:custGeom>
            <a:avLst/>
            <a:gdLst/>
            <a:ahLst/>
            <a:cxnLst/>
            <a:rect l="l" t="t" r="r" b="b"/>
            <a:pathLst>
              <a:path w="3154679" h="1213485">
                <a:moveTo>
                  <a:pt x="2952496" y="0"/>
                </a:moveTo>
                <a:lnTo>
                  <a:pt x="202183" y="0"/>
                </a:lnTo>
                <a:lnTo>
                  <a:pt x="185605" y="670"/>
                </a:lnTo>
                <a:lnTo>
                  <a:pt x="138289" y="10310"/>
                </a:lnTo>
                <a:lnTo>
                  <a:pt x="95695" y="30299"/>
                </a:lnTo>
                <a:lnTo>
                  <a:pt x="59229" y="59229"/>
                </a:lnTo>
                <a:lnTo>
                  <a:pt x="30299" y="95695"/>
                </a:lnTo>
                <a:lnTo>
                  <a:pt x="10310" y="138289"/>
                </a:lnTo>
                <a:lnTo>
                  <a:pt x="670" y="185605"/>
                </a:lnTo>
                <a:lnTo>
                  <a:pt x="0" y="202184"/>
                </a:lnTo>
                <a:lnTo>
                  <a:pt x="0" y="1010920"/>
                </a:lnTo>
                <a:lnTo>
                  <a:pt x="5877" y="1059497"/>
                </a:lnTo>
                <a:lnTo>
                  <a:pt x="22573" y="1103821"/>
                </a:lnTo>
                <a:lnTo>
                  <a:pt x="48679" y="1142486"/>
                </a:lnTo>
                <a:lnTo>
                  <a:pt x="82789" y="1174085"/>
                </a:lnTo>
                <a:lnTo>
                  <a:pt x="123497" y="1197211"/>
                </a:lnTo>
                <a:lnTo>
                  <a:pt x="169396" y="1210456"/>
                </a:lnTo>
                <a:lnTo>
                  <a:pt x="202183" y="1213104"/>
                </a:lnTo>
                <a:lnTo>
                  <a:pt x="2952496" y="1213104"/>
                </a:lnTo>
                <a:lnTo>
                  <a:pt x="3001073" y="1207226"/>
                </a:lnTo>
                <a:lnTo>
                  <a:pt x="3045397" y="1190530"/>
                </a:lnTo>
                <a:lnTo>
                  <a:pt x="3084062" y="1164424"/>
                </a:lnTo>
                <a:lnTo>
                  <a:pt x="3115661" y="1130314"/>
                </a:lnTo>
                <a:lnTo>
                  <a:pt x="3138787" y="1089606"/>
                </a:lnTo>
                <a:lnTo>
                  <a:pt x="3152032" y="1043707"/>
                </a:lnTo>
                <a:lnTo>
                  <a:pt x="3154680" y="1010920"/>
                </a:lnTo>
                <a:lnTo>
                  <a:pt x="3154680" y="202184"/>
                </a:lnTo>
                <a:lnTo>
                  <a:pt x="3148802" y="153606"/>
                </a:lnTo>
                <a:lnTo>
                  <a:pt x="3132106" y="109282"/>
                </a:lnTo>
                <a:lnTo>
                  <a:pt x="3106000" y="70617"/>
                </a:lnTo>
                <a:lnTo>
                  <a:pt x="3071890" y="39018"/>
                </a:lnTo>
                <a:lnTo>
                  <a:pt x="3031182" y="15892"/>
                </a:lnTo>
                <a:lnTo>
                  <a:pt x="2985283" y="2647"/>
                </a:lnTo>
                <a:lnTo>
                  <a:pt x="2952496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93CB285D-EFAC-4354-A78A-110E6D64C185}"/>
              </a:ext>
            </a:extLst>
          </p:cNvPr>
          <p:cNvSpPr txBox="1"/>
          <p:nvPr/>
        </p:nvSpPr>
        <p:spPr>
          <a:xfrm>
            <a:off x="4877698" y="2132107"/>
            <a:ext cx="272853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87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Awe</a:t>
            </a:r>
            <a:r>
              <a:rPr kumimoji="0" sz="3600" b="0" i="0" u="none" strike="noStrike" kern="1200" cap="none" spc="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3600" b="0" i="0" u="none" strike="noStrike" kern="1200" cap="none" spc="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ome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693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magic</a:t>
            </a:r>
            <a:r>
              <a:rPr kumimoji="0" sz="3600" b="0" i="0" u="none" strike="noStrike" kern="1200" cap="none" spc="-15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600" b="0" i="0" u="none" strike="noStrike" kern="1200" cap="none" spc="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bo</a:t>
            </a:r>
            <a:r>
              <a:rPr kumimoji="0" sz="3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x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3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0">
            <a:extLst>
              <a:ext uri="{FF2B5EF4-FFF2-40B4-BE49-F238E27FC236}">
                <a16:creationId xmlns:a16="http://schemas.microsoft.com/office/drawing/2014/main" id="{5C970515-E419-4B92-9399-3045DCBE83C8}"/>
              </a:ext>
            </a:extLst>
          </p:cNvPr>
          <p:cNvSpPr/>
          <p:nvPr/>
        </p:nvSpPr>
        <p:spPr>
          <a:xfrm>
            <a:off x="0" y="0"/>
            <a:ext cx="12192000" cy="5008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DA5C3B9-483F-4DBB-9B41-F0DC7FDBFD64}"/>
              </a:ext>
            </a:extLst>
          </p:cNvPr>
          <p:cNvSpPr/>
          <p:nvPr/>
        </p:nvSpPr>
        <p:spPr>
          <a:xfrm>
            <a:off x="1" y="0"/>
            <a:ext cx="12192000" cy="5029648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226CC8C3-8E91-4E47-BEE5-76C086C99457}"/>
              </a:ext>
            </a:extLst>
          </p:cNvPr>
          <p:cNvSpPr/>
          <p:nvPr/>
        </p:nvSpPr>
        <p:spPr>
          <a:xfrm>
            <a:off x="8915400" y="4320445"/>
            <a:ext cx="3276600" cy="584835"/>
          </a:xfrm>
          <a:custGeom>
            <a:avLst/>
            <a:gdLst/>
            <a:ahLst/>
            <a:cxnLst/>
            <a:rect l="l" t="t" r="r" b="b"/>
            <a:pathLst>
              <a:path w="3276600" h="584835">
                <a:moveTo>
                  <a:pt x="0" y="0"/>
                </a:moveTo>
                <a:lnTo>
                  <a:pt x="3276600" y="0"/>
                </a:lnTo>
                <a:lnTo>
                  <a:pt x="3276600" y="584775"/>
                </a:ln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B4BBA00F-7409-450E-89E1-F138EABEA846}"/>
              </a:ext>
            </a:extLst>
          </p:cNvPr>
          <p:cNvSpPr/>
          <p:nvPr/>
        </p:nvSpPr>
        <p:spPr>
          <a:xfrm>
            <a:off x="575666" y="241788"/>
            <a:ext cx="11040664" cy="7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35C46872-ABBD-43C2-A964-8D1490F0F0C5}"/>
              </a:ext>
            </a:extLst>
          </p:cNvPr>
          <p:cNvSpPr/>
          <p:nvPr/>
        </p:nvSpPr>
        <p:spPr>
          <a:xfrm>
            <a:off x="328192" y="2109561"/>
            <a:ext cx="6541770" cy="1629410"/>
          </a:xfrm>
          <a:custGeom>
            <a:avLst/>
            <a:gdLst/>
            <a:ahLst/>
            <a:cxnLst/>
            <a:rect l="l" t="t" r="r" b="b"/>
            <a:pathLst>
              <a:path w="6541770" h="1629410">
                <a:moveTo>
                  <a:pt x="0" y="0"/>
                </a:moveTo>
                <a:lnTo>
                  <a:pt x="6541206" y="0"/>
                </a:lnTo>
                <a:lnTo>
                  <a:pt x="6541206" y="1629164"/>
                </a:lnTo>
                <a:lnTo>
                  <a:pt x="0" y="16291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5E80F93B-95B4-4299-924E-02CE10C8F109}"/>
              </a:ext>
            </a:extLst>
          </p:cNvPr>
          <p:cNvSpPr txBox="1"/>
          <p:nvPr/>
        </p:nvSpPr>
        <p:spPr>
          <a:xfrm>
            <a:off x="747645" y="2275613"/>
            <a:ext cx="57029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20" dirty="0">
                <a:latin typeface="Tahoma"/>
                <a:cs typeface="Tahoma"/>
              </a:rPr>
              <a:t>Th</a:t>
            </a:r>
            <a:r>
              <a:rPr sz="2800" spc="10" dirty="0">
                <a:latin typeface="Tahoma"/>
                <a:cs typeface="Tahoma"/>
              </a:rPr>
              <a:t>e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-320" dirty="0">
                <a:latin typeface="Tahoma"/>
                <a:cs typeface="Tahoma"/>
              </a:rPr>
              <a:t>I</a:t>
            </a:r>
            <a:r>
              <a:rPr sz="2800" spc="20" dirty="0">
                <a:latin typeface="Tahoma"/>
                <a:cs typeface="Tahoma"/>
              </a:rPr>
              <a:t>m</a:t>
            </a:r>
            <a:r>
              <a:rPr sz="2800" spc="-35" dirty="0">
                <a:latin typeface="Tahoma"/>
                <a:cs typeface="Tahoma"/>
              </a:rPr>
              <a:t>a</a:t>
            </a:r>
            <a:r>
              <a:rPr sz="2800" spc="150" dirty="0">
                <a:latin typeface="Tahoma"/>
                <a:cs typeface="Tahoma"/>
              </a:rPr>
              <a:t>g</a:t>
            </a:r>
            <a:r>
              <a:rPr sz="2800" spc="70" dirty="0">
                <a:latin typeface="Tahoma"/>
                <a:cs typeface="Tahoma"/>
              </a:rPr>
              <a:t>e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285" dirty="0">
                <a:latin typeface="Tahoma"/>
                <a:cs typeface="Tahoma"/>
              </a:rPr>
              <a:t>C</a:t>
            </a:r>
            <a:r>
              <a:rPr sz="2800" spc="25" dirty="0">
                <a:latin typeface="Tahoma"/>
                <a:cs typeface="Tahoma"/>
              </a:rPr>
              <a:t>l</a:t>
            </a:r>
            <a:r>
              <a:rPr sz="2800" spc="-35" dirty="0">
                <a:latin typeface="Tahoma"/>
                <a:cs typeface="Tahoma"/>
              </a:rPr>
              <a:t>a</a:t>
            </a:r>
            <a:r>
              <a:rPr sz="2800" spc="-75" dirty="0">
                <a:latin typeface="Tahoma"/>
                <a:cs typeface="Tahoma"/>
              </a:rPr>
              <a:t>ss</a:t>
            </a:r>
            <a:r>
              <a:rPr sz="2800" spc="25" dirty="0">
                <a:latin typeface="Tahoma"/>
                <a:cs typeface="Tahoma"/>
              </a:rPr>
              <a:t>i</a:t>
            </a:r>
            <a:r>
              <a:rPr sz="2800" spc="-70" dirty="0">
                <a:latin typeface="Tahoma"/>
                <a:cs typeface="Tahoma"/>
              </a:rPr>
              <a:t>f</a:t>
            </a:r>
            <a:r>
              <a:rPr sz="2800" spc="25" dirty="0">
                <a:latin typeface="Tahoma"/>
                <a:cs typeface="Tahoma"/>
              </a:rPr>
              <a:t>i</a:t>
            </a:r>
            <a:r>
              <a:rPr sz="2800" spc="45" dirty="0">
                <a:latin typeface="Tahoma"/>
                <a:cs typeface="Tahoma"/>
              </a:rPr>
              <a:t>c</a:t>
            </a:r>
            <a:r>
              <a:rPr sz="2800" spc="-35" dirty="0">
                <a:latin typeface="Tahoma"/>
                <a:cs typeface="Tahoma"/>
              </a:rPr>
              <a:t>a</a:t>
            </a:r>
            <a:r>
              <a:rPr sz="2800" spc="-20" dirty="0">
                <a:latin typeface="Tahoma"/>
                <a:cs typeface="Tahoma"/>
              </a:rPr>
              <a:t>t</a:t>
            </a:r>
            <a:r>
              <a:rPr sz="2800" spc="25" dirty="0">
                <a:latin typeface="Tahoma"/>
                <a:cs typeface="Tahoma"/>
              </a:rPr>
              <a:t>i</a:t>
            </a:r>
            <a:r>
              <a:rPr sz="2800" spc="135" dirty="0">
                <a:latin typeface="Tahoma"/>
                <a:cs typeface="Tahoma"/>
              </a:rPr>
              <a:t>o</a:t>
            </a:r>
            <a:r>
              <a:rPr sz="2800" spc="-20" dirty="0">
                <a:latin typeface="Tahoma"/>
                <a:cs typeface="Tahoma"/>
              </a:rPr>
              <a:t>n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285" dirty="0">
                <a:latin typeface="Tahoma"/>
                <a:cs typeface="Tahoma"/>
              </a:rPr>
              <a:t>C</a:t>
            </a:r>
            <a:r>
              <a:rPr sz="2800" spc="-15" dirty="0">
                <a:latin typeface="Tahoma"/>
                <a:cs typeface="Tahoma"/>
              </a:rPr>
              <a:t>h</a:t>
            </a:r>
            <a:r>
              <a:rPr sz="2800" spc="-20" dirty="0">
                <a:latin typeface="Tahoma"/>
                <a:cs typeface="Tahoma"/>
              </a:rPr>
              <a:t>a</a:t>
            </a:r>
            <a:r>
              <a:rPr sz="2800" spc="25" dirty="0">
                <a:latin typeface="Tahoma"/>
                <a:cs typeface="Tahoma"/>
              </a:rPr>
              <a:t>ll</a:t>
            </a:r>
            <a:r>
              <a:rPr sz="2800" spc="80" dirty="0">
                <a:latin typeface="Tahoma"/>
                <a:cs typeface="Tahoma"/>
              </a:rPr>
              <a:t>en</a:t>
            </a:r>
            <a:r>
              <a:rPr sz="2800" spc="75" dirty="0">
                <a:latin typeface="Tahoma"/>
                <a:cs typeface="Tahoma"/>
              </a:rPr>
              <a:t>g</a:t>
            </a:r>
            <a:r>
              <a:rPr sz="2800" spc="-70" dirty="0">
                <a:latin typeface="Tahoma"/>
                <a:cs typeface="Tahoma"/>
              </a:rPr>
              <a:t>e: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9AC07B4D-91FA-4BEC-B7CF-237AF7789864}"/>
              </a:ext>
            </a:extLst>
          </p:cNvPr>
          <p:cNvSpPr txBox="1"/>
          <p:nvPr/>
        </p:nvSpPr>
        <p:spPr>
          <a:xfrm>
            <a:off x="1994658" y="2796821"/>
            <a:ext cx="320992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30" dirty="0">
                <a:latin typeface="Tahoma"/>
                <a:cs typeface="Tahoma"/>
              </a:rPr>
              <a:t>1</a:t>
            </a:r>
            <a:r>
              <a:rPr sz="2800" spc="-25" dirty="0">
                <a:latin typeface="Tahoma"/>
                <a:cs typeface="Tahoma"/>
              </a:rPr>
              <a:t>,</a:t>
            </a:r>
            <a:r>
              <a:rPr sz="2800" spc="20" dirty="0">
                <a:latin typeface="Tahoma"/>
                <a:cs typeface="Tahoma"/>
              </a:rPr>
              <a:t>00</a:t>
            </a:r>
            <a:r>
              <a:rPr sz="2800" spc="15" dirty="0">
                <a:latin typeface="Tahoma"/>
                <a:cs typeface="Tahoma"/>
              </a:rPr>
              <a:t>0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o</a:t>
            </a:r>
            <a:r>
              <a:rPr sz="2800" spc="150" dirty="0">
                <a:latin typeface="Tahoma"/>
                <a:cs typeface="Tahoma"/>
              </a:rPr>
              <a:t>b</a:t>
            </a:r>
            <a:r>
              <a:rPr sz="2800" spc="-120" dirty="0">
                <a:latin typeface="Tahoma"/>
                <a:cs typeface="Tahoma"/>
              </a:rPr>
              <a:t>j</a:t>
            </a:r>
            <a:r>
              <a:rPr sz="2800" spc="75" dirty="0">
                <a:latin typeface="Tahoma"/>
                <a:cs typeface="Tahoma"/>
              </a:rPr>
              <a:t>e</a:t>
            </a:r>
            <a:r>
              <a:rPr sz="2800" spc="60" dirty="0">
                <a:latin typeface="Tahoma"/>
                <a:cs typeface="Tahoma"/>
              </a:rPr>
              <a:t>c</a:t>
            </a:r>
            <a:r>
              <a:rPr sz="2800" spc="-10" dirty="0">
                <a:latin typeface="Tahoma"/>
                <a:cs typeface="Tahoma"/>
              </a:rPr>
              <a:t>t</a:t>
            </a:r>
            <a:r>
              <a:rPr sz="2800" spc="-110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cl</a:t>
            </a:r>
            <a:r>
              <a:rPr sz="2800" spc="-35" dirty="0">
                <a:latin typeface="Tahoma"/>
                <a:cs typeface="Tahoma"/>
              </a:rPr>
              <a:t>a</a:t>
            </a:r>
            <a:r>
              <a:rPr sz="2800" spc="-75" dirty="0">
                <a:latin typeface="Tahoma"/>
                <a:cs typeface="Tahoma"/>
              </a:rPr>
              <a:t>ss</a:t>
            </a:r>
            <a:r>
              <a:rPr sz="2800" spc="15" dirty="0">
                <a:latin typeface="Tahoma"/>
                <a:cs typeface="Tahoma"/>
              </a:rPr>
              <a:t>es</a:t>
            </a:r>
            <a:endParaRPr sz="2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2800" spc="-30" dirty="0">
                <a:latin typeface="Tahoma"/>
                <a:cs typeface="Tahoma"/>
              </a:rPr>
              <a:t>1</a:t>
            </a:r>
            <a:r>
              <a:rPr sz="2800" spc="-25" dirty="0">
                <a:latin typeface="Tahoma"/>
                <a:cs typeface="Tahoma"/>
              </a:rPr>
              <a:t>,</a:t>
            </a:r>
            <a:r>
              <a:rPr sz="2800" spc="5" dirty="0">
                <a:latin typeface="Tahoma"/>
                <a:cs typeface="Tahoma"/>
              </a:rPr>
              <a:t>431</a:t>
            </a:r>
            <a:r>
              <a:rPr sz="2800" spc="-5" dirty="0">
                <a:latin typeface="Tahoma"/>
                <a:cs typeface="Tahoma"/>
              </a:rPr>
              <a:t>,</a:t>
            </a:r>
            <a:r>
              <a:rPr sz="2800" spc="20" dirty="0">
                <a:latin typeface="Tahoma"/>
                <a:cs typeface="Tahoma"/>
              </a:rPr>
              <a:t>16</a:t>
            </a:r>
            <a:r>
              <a:rPr sz="2800" spc="15" dirty="0">
                <a:latin typeface="Tahoma"/>
                <a:cs typeface="Tahoma"/>
              </a:rPr>
              <a:t>7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i</a:t>
            </a:r>
            <a:r>
              <a:rPr sz="2800" spc="20" dirty="0">
                <a:latin typeface="Tahoma"/>
                <a:cs typeface="Tahoma"/>
              </a:rPr>
              <a:t>m</a:t>
            </a:r>
            <a:r>
              <a:rPr sz="2800" spc="-35" dirty="0">
                <a:latin typeface="Tahoma"/>
                <a:cs typeface="Tahoma"/>
              </a:rPr>
              <a:t>a</a:t>
            </a:r>
            <a:r>
              <a:rPr sz="2800" spc="150" dirty="0">
                <a:latin typeface="Tahoma"/>
                <a:cs typeface="Tahoma"/>
              </a:rPr>
              <a:t>g</a:t>
            </a:r>
            <a:r>
              <a:rPr sz="2800" spc="15" dirty="0">
                <a:latin typeface="Tahoma"/>
                <a:cs typeface="Tahoma"/>
              </a:rPr>
              <a:t>es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5067EDC8-1DFF-4526-9AD9-94273C5616D4}"/>
              </a:ext>
            </a:extLst>
          </p:cNvPr>
          <p:cNvSpPr/>
          <p:nvPr/>
        </p:nvSpPr>
        <p:spPr>
          <a:xfrm>
            <a:off x="7467600" y="1995631"/>
            <a:ext cx="2476033" cy="1857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4241A49A-4FBE-46A1-8B9C-AEB3FB2D5B37}"/>
              </a:ext>
            </a:extLst>
          </p:cNvPr>
          <p:cNvSpPr/>
          <p:nvPr/>
        </p:nvSpPr>
        <p:spPr>
          <a:xfrm>
            <a:off x="10091675" y="1954648"/>
            <a:ext cx="1693545" cy="1939289"/>
          </a:xfrm>
          <a:custGeom>
            <a:avLst/>
            <a:gdLst/>
            <a:ahLst/>
            <a:cxnLst/>
            <a:rect l="l" t="t" r="r" b="b"/>
            <a:pathLst>
              <a:path w="1693545" h="1939289">
                <a:moveTo>
                  <a:pt x="0" y="0"/>
                </a:moveTo>
                <a:lnTo>
                  <a:pt x="1693332" y="0"/>
                </a:lnTo>
                <a:lnTo>
                  <a:pt x="1693332" y="1938991"/>
                </a:lnTo>
                <a:lnTo>
                  <a:pt x="0" y="19389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F5BEAC36-EE6A-4C4F-B3AE-F1BE8C8152A1}"/>
              </a:ext>
            </a:extLst>
          </p:cNvPr>
          <p:cNvSpPr/>
          <p:nvPr/>
        </p:nvSpPr>
        <p:spPr>
          <a:xfrm>
            <a:off x="10091675" y="1954648"/>
            <a:ext cx="1693545" cy="1939289"/>
          </a:xfrm>
          <a:custGeom>
            <a:avLst/>
            <a:gdLst/>
            <a:ahLst/>
            <a:cxnLst/>
            <a:rect l="l" t="t" r="r" b="b"/>
            <a:pathLst>
              <a:path w="1693545" h="1939289">
                <a:moveTo>
                  <a:pt x="0" y="0"/>
                </a:moveTo>
                <a:lnTo>
                  <a:pt x="1693333" y="0"/>
                </a:lnTo>
                <a:lnTo>
                  <a:pt x="1693333" y="1938992"/>
                </a:lnTo>
                <a:lnTo>
                  <a:pt x="0" y="193899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5F97FFEA-B322-4450-A072-43FD358493E6}"/>
              </a:ext>
            </a:extLst>
          </p:cNvPr>
          <p:cNvSpPr txBox="1"/>
          <p:nvPr/>
        </p:nvSpPr>
        <p:spPr>
          <a:xfrm>
            <a:off x="10308104" y="2029852"/>
            <a:ext cx="12611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950" spc="95" dirty="0">
                <a:latin typeface="Arial"/>
                <a:cs typeface="Arial"/>
              </a:rPr>
              <a:t>O</a:t>
            </a:r>
            <a:r>
              <a:rPr sz="1950" spc="65" dirty="0">
                <a:latin typeface="Arial"/>
                <a:cs typeface="Arial"/>
              </a:rPr>
              <a:t>u</a:t>
            </a:r>
            <a:r>
              <a:rPr sz="1950" spc="110" dirty="0">
                <a:latin typeface="Arial"/>
                <a:cs typeface="Arial"/>
              </a:rPr>
              <a:t>t</a:t>
            </a:r>
            <a:r>
              <a:rPr sz="1950" spc="130" dirty="0">
                <a:latin typeface="Arial"/>
                <a:cs typeface="Arial"/>
              </a:rPr>
              <a:t>p</a:t>
            </a:r>
            <a:r>
              <a:rPr sz="1950" spc="20" dirty="0">
                <a:latin typeface="Arial"/>
                <a:cs typeface="Arial"/>
              </a:rPr>
              <a:t>u</a:t>
            </a:r>
            <a:r>
              <a:rPr sz="1950" spc="110" dirty="0">
                <a:latin typeface="Arial"/>
                <a:cs typeface="Arial"/>
              </a:rPr>
              <a:t>t</a:t>
            </a:r>
            <a:r>
              <a:rPr sz="1950" spc="10" dirty="0">
                <a:latin typeface="Arial"/>
                <a:cs typeface="Arial"/>
              </a:rPr>
              <a:t>:</a:t>
            </a:r>
            <a:endParaRPr sz="1950">
              <a:latin typeface="Arial"/>
              <a:cs typeface="Arial"/>
            </a:endParaRPr>
          </a:p>
          <a:p>
            <a:pPr marL="292100" marR="285750" algn="ctr">
              <a:lnSpc>
                <a:spcPct val="100000"/>
              </a:lnSpc>
              <a:spcBef>
                <a:spcPts val="35"/>
              </a:spcBef>
            </a:pPr>
            <a:r>
              <a:rPr sz="2000" spc="10" dirty="0">
                <a:latin typeface="Tahoma"/>
                <a:cs typeface="Tahoma"/>
              </a:rPr>
              <a:t>S</a:t>
            </a:r>
            <a:r>
              <a:rPr sz="2000" dirty="0">
                <a:latin typeface="Tahoma"/>
                <a:cs typeface="Tahoma"/>
              </a:rPr>
              <a:t>c</a:t>
            </a:r>
            <a:r>
              <a:rPr sz="2000" spc="-30" dirty="0">
                <a:latin typeface="Tahoma"/>
                <a:cs typeface="Tahoma"/>
              </a:rPr>
              <a:t>a</a:t>
            </a:r>
            <a:r>
              <a:rPr sz="2000" spc="5" dirty="0">
                <a:latin typeface="Tahoma"/>
                <a:cs typeface="Tahoma"/>
              </a:rPr>
              <a:t>l</a:t>
            </a:r>
            <a:r>
              <a:rPr sz="2000" spc="50" dirty="0">
                <a:latin typeface="Tahoma"/>
                <a:cs typeface="Tahoma"/>
              </a:rPr>
              <a:t>e</a:t>
            </a:r>
            <a:r>
              <a:rPr sz="2000" spc="30" dirty="0">
                <a:latin typeface="Tahoma"/>
                <a:cs typeface="Tahoma"/>
              </a:rPr>
              <a:t> </a:t>
            </a:r>
            <a:r>
              <a:rPr sz="2000" spc="-285" dirty="0">
                <a:latin typeface="Tahoma"/>
                <a:cs typeface="Tahoma"/>
              </a:rPr>
              <a:t>T</a:t>
            </a:r>
            <a:r>
              <a:rPr sz="2000" spc="-75" dirty="0">
                <a:latin typeface="Tahoma"/>
                <a:cs typeface="Tahoma"/>
              </a:rPr>
              <a:t>-</a:t>
            </a:r>
            <a:r>
              <a:rPr sz="2000" spc="-35" dirty="0">
                <a:latin typeface="Tahoma"/>
                <a:cs typeface="Tahoma"/>
              </a:rPr>
              <a:t>sh</a:t>
            </a:r>
            <a:r>
              <a:rPr sz="2000" spc="5" dirty="0">
                <a:latin typeface="Tahoma"/>
                <a:cs typeface="Tahoma"/>
              </a:rPr>
              <a:t>i</a:t>
            </a:r>
            <a:r>
              <a:rPr sz="2000" spc="-40" dirty="0">
                <a:latin typeface="Tahoma"/>
                <a:cs typeface="Tahoma"/>
              </a:rPr>
              <a:t>rt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000" spc="-15" dirty="0">
                <a:latin typeface="Tahoma"/>
                <a:cs typeface="Tahoma"/>
              </a:rPr>
              <a:t>St</a:t>
            </a:r>
            <a:r>
              <a:rPr sz="2000" spc="40" dirty="0">
                <a:latin typeface="Tahoma"/>
                <a:cs typeface="Tahoma"/>
              </a:rPr>
              <a:t>eel</a:t>
            </a:r>
            <a:r>
              <a:rPr sz="2000" spc="-85" dirty="0">
                <a:latin typeface="Tahoma"/>
                <a:cs typeface="Tahoma"/>
              </a:rPr>
              <a:t> </a:t>
            </a:r>
            <a:r>
              <a:rPr sz="2000" spc="110" dirty="0">
                <a:latin typeface="Tahoma"/>
                <a:cs typeface="Tahoma"/>
              </a:rPr>
              <a:t>d</a:t>
            </a:r>
            <a:r>
              <a:rPr sz="2000" spc="-65" dirty="0">
                <a:latin typeface="Tahoma"/>
                <a:cs typeface="Tahoma"/>
              </a:rPr>
              <a:t>r</a:t>
            </a:r>
            <a:r>
              <a:rPr sz="2000" dirty="0">
                <a:latin typeface="Tahoma"/>
                <a:cs typeface="Tahoma"/>
              </a:rPr>
              <a:t>um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7D9993D5-6816-4270-91D2-8D7789E269D3}"/>
              </a:ext>
            </a:extLst>
          </p:cNvPr>
          <p:cNvSpPr/>
          <p:nvPr/>
        </p:nvSpPr>
        <p:spPr>
          <a:xfrm>
            <a:off x="10323217" y="3175118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>
                <a:moveTo>
                  <a:pt x="0" y="0"/>
                </a:moveTo>
                <a:lnTo>
                  <a:pt x="123190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CD24253E-63B4-4AC1-8667-D5B0F301ED6E}"/>
              </a:ext>
            </a:extLst>
          </p:cNvPr>
          <p:cNvSpPr txBox="1"/>
          <p:nvPr/>
        </p:nvSpPr>
        <p:spPr>
          <a:xfrm>
            <a:off x="8994140" y="3248643"/>
            <a:ext cx="2629535" cy="16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0010" marR="83820" indent="29845">
              <a:lnSpc>
                <a:spcPct val="100000"/>
              </a:lnSpc>
            </a:pPr>
            <a:r>
              <a:rPr sz="2000" spc="45" dirty="0">
                <a:latin typeface="Tahoma"/>
                <a:cs typeface="Tahoma"/>
              </a:rPr>
              <a:t>D</a:t>
            </a:r>
            <a:r>
              <a:rPr sz="2000" spc="15" dirty="0">
                <a:latin typeface="Tahoma"/>
                <a:cs typeface="Tahoma"/>
              </a:rPr>
              <a:t>r</a:t>
            </a:r>
            <a:r>
              <a:rPr sz="2000" spc="-20" dirty="0">
                <a:latin typeface="Tahoma"/>
                <a:cs typeface="Tahoma"/>
              </a:rPr>
              <a:t>u</a:t>
            </a:r>
            <a:r>
              <a:rPr sz="2000" spc="10" dirty="0">
                <a:latin typeface="Tahoma"/>
                <a:cs typeface="Tahoma"/>
              </a:rPr>
              <a:t>m</a:t>
            </a:r>
            <a:r>
              <a:rPr sz="2000" spc="-50" dirty="0">
                <a:latin typeface="Tahoma"/>
                <a:cs typeface="Tahoma"/>
              </a:rPr>
              <a:t>s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spc="20" dirty="0">
                <a:latin typeface="Tahoma"/>
                <a:cs typeface="Tahoma"/>
              </a:rPr>
              <a:t>ic</a:t>
            </a:r>
            <a:r>
              <a:rPr sz="2000" spc="-40" dirty="0">
                <a:latin typeface="Tahoma"/>
                <a:cs typeface="Tahoma"/>
              </a:rPr>
              <a:t>k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114" dirty="0">
                <a:latin typeface="Tahoma"/>
                <a:cs typeface="Tahoma"/>
              </a:rPr>
              <a:t>M</a:t>
            </a:r>
            <a:r>
              <a:rPr sz="2000" spc="85" dirty="0">
                <a:latin typeface="Tahoma"/>
                <a:cs typeface="Tahoma"/>
              </a:rPr>
              <a:t>u</a:t>
            </a:r>
            <a:r>
              <a:rPr sz="2000" spc="110" dirty="0">
                <a:latin typeface="Tahoma"/>
                <a:cs typeface="Tahoma"/>
              </a:rPr>
              <a:t>d</a:t>
            </a:r>
            <a:r>
              <a:rPr sz="2000" spc="-75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tu</a:t>
            </a:r>
            <a:r>
              <a:rPr sz="2000" spc="-65" dirty="0">
                <a:latin typeface="Tahoma"/>
                <a:cs typeface="Tahoma"/>
              </a:rPr>
              <a:t>r</a:t>
            </a:r>
            <a:r>
              <a:rPr sz="2000" spc="-15" dirty="0">
                <a:latin typeface="Tahoma"/>
                <a:cs typeface="Tahoma"/>
              </a:rPr>
              <a:t>t</a:t>
            </a:r>
            <a:r>
              <a:rPr sz="2000" spc="30" dirty="0">
                <a:latin typeface="Tahoma"/>
                <a:cs typeface="Tahoma"/>
              </a:rPr>
              <a:t>le</a:t>
            </a:r>
            <a:endParaRPr sz="2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5080">
              <a:lnSpc>
                <a:spcPct val="103699"/>
              </a:lnSpc>
            </a:pPr>
            <a:r>
              <a:rPr sz="1600" spc="75" dirty="0">
                <a:latin typeface="Tahoma"/>
                <a:cs typeface="Tahoma"/>
              </a:rPr>
              <a:t>D</a:t>
            </a:r>
            <a:r>
              <a:rPr sz="1600" spc="50" dirty="0">
                <a:latin typeface="Tahoma"/>
                <a:cs typeface="Tahoma"/>
              </a:rPr>
              <a:t>e</a:t>
            </a:r>
            <a:r>
              <a:rPr sz="1600" spc="-15" dirty="0">
                <a:latin typeface="Tahoma"/>
                <a:cs typeface="Tahoma"/>
              </a:rPr>
              <a:t>n</a:t>
            </a:r>
            <a:r>
              <a:rPr sz="1600" spc="85" dirty="0">
                <a:latin typeface="Tahoma"/>
                <a:cs typeface="Tahoma"/>
              </a:rPr>
              <a:t>g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e</a:t>
            </a:r>
            <a:r>
              <a:rPr sz="1600" spc="-10" dirty="0">
                <a:latin typeface="Tahoma"/>
                <a:cs typeface="Tahoma"/>
              </a:rPr>
              <a:t>t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10" dirty="0">
                <a:latin typeface="Tahoma"/>
                <a:cs typeface="Tahoma"/>
              </a:rPr>
              <a:t>l</a:t>
            </a:r>
            <a:r>
              <a:rPr sz="1600" spc="-45" dirty="0">
                <a:latin typeface="Tahoma"/>
                <a:cs typeface="Tahoma"/>
              </a:rPr>
              <a:t>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200</a:t>
            </a:r>
            <a:r>
              <a:rPr sz="1600" spc="5" dirty="0">
                <a:latin typeface="Tahoma"/>
                <a:cs typeface="Tahoma"/>
              </a:rPr>
              <a:t>9 </a:t>
            </a:r>
            <a:r>
              <a:rPr sz="1600" spc="-30" dirty="0">
                <a:latin typeface="Tahoma"/>
                <a:cs typeface="Tahoma"/>
              </a:rPr>
              <a:t>R</a:t>
            </a:r>
            <a:r>
              <a:rPr sz="1600" spc="-35" dirty="0">
                <a:latin typeface="Tahoma"/>
                <a:cs typeface="Tahoma"/>
              </a:rPr>
              <a:t>uss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35" dirty="0">
                <a:latin typeface="Tahoma"/>
                <a:cs typeface="Tahoma"/>
              </a:rPr>
              <a:t>k</a:t>
            </a:r>
            <a:r>
              <a:rPr sz="1600" spc="25" dirty="0">
                <a:latin typeface="Tahoma"/>
                <a:cs typeface="Tahoma"/>
              </a:rPr>
              <a:t>ov</a:t>
            </a:r>
            <a:r>
              <a:rPr sz="1600" spc="-35" dirty="0">
                <a:latin typeface="Tahoma"/>
                <a:cs typeface="Tahoma"/>
              </a:rPr>
              <a:t>sky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e</a:t>
            </a:r>
            <a:r>
              <a:rPr sz="1600" spc="15" dirty="0">
                <a:latin typeface="Tahoma"/>
                <a:cs typeface="Tahoma"/>
              </a:rPr>
              <a:t>t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10" dirty="0">
                <a:latin typeface="Tahoma"/>
                <a:cs typeface="Tahoma"/>
              </a:rPr>
              <a:t>l</a:t>
            </a:r>
            <a:r>
              <a:rPr sz="1600" spc="-45" dirty="0">
                <a:latin typeface="Tahoma"/>
                <a:cs typeface="Tahoma"/>
              </a:rPr>
              <a:t>.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IJ</a:t>
            </a:r>
            <a:r>
              <a:rPr sz="1600" spc="155" dirty="0">
                <a:latin typeface="Tahoma"/>
                <a:cs typeface="Tahoma"/>
              </a:rPr>
              <a:t>C</a:t>
            </a:r>
            <a:r>
              <a:rPr sz="1600" spc="15" dirty="0">
                <a:latin typeface="Tahoma"/>
                <a:cs typeface="Tahoma"/>
              </a:rPr>
              <a:t>V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201</a:t>
            </a:r>
            <a:r>
              <a:rPr sz="1600" spc="5" dirty="0">
                <a:latin typeface="Tahoma"/>
                <a:cs typeface="Tahoma"/>
              </a:rPr>
              <a:t>5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59" name="object 2">
            <a:extLst>
              <a:ext uri="{FF2B5EF4-FFF2-40B4-BE49-F238E27FC236}">
                <a16:creationId xmlns:a16="http://schemas.microsoft.com/office/drawing/2014/main" id="{6C2316DE-C472-4BCB-8B80-D11BEE09C693}"/>
              </a:ext>
            </a:extLst>
          </p:cNvPr>
          <p:cNvSpPr/>
          <p:nvPr/>
        </p:nvSpPr>
        <p:spPr>
          <a:xfrm flipV="1">
            <a:off x="7088503" y="5692141"/>
            <a:ext cx="2924178" cy="45719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AE75B5CD-BAA3-4017-AE78-509C685FC93A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281A8706-BD12-4AF8-AE01-73E8C7388B2E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">
            <a:extLst>
              <a:ext uri="{FF2B5EF4-FFF2-40B4-BE49-F238E27FC236}">
                <a16:creationId xmlns:a16="http://schemas.microsoft.com/office/drawing/2014/main" id="{20C37E88-CA48-4B16-85CF-AB138F4E6BD4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7">
            <a:extLst>
              <a:ext uri="{FF2B5EF4-FFF2-40B4-BE49-F238E27FC236}">
                <a16:creationId xmlns:a16="http://schemas.microsoft.com/office/drawing/2014/main" id="{F2337E2B-B8BC-4E9F-9647-2D7814DA061A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8">
            <a:extLst>
              <a:ext uri="{FF2B5EF4-FFF2-40B4-BE49-F238E27FC236}">
                <a16:creationId xmlns:a16="http://schemas.microsoft.com/office/drawing/2014/main" id="{6ED35816-DFD6-480D-B11D-1BCF7EFDF18F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9">
            <a:extLst>
              <a:ext uri="{FF2B5EF4-FFF2-40B4-BE49-F238E27FC236}">
                <a16:creationId xmlns:a16="http://schemas.microsoft.com/office/drawing/2014/main" id="{1242A745-3D96-4B3C-9129-BFD53933BE0F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0">
            <a:extLst>
              <a:ext uri="{FF2B5EF4-FFF2-40B4-BE49-F238E27FC236}">
                <a16:creationId xmlns:a16="http://schemas.microsoft.com/office/drawing/2014/main" id="{B864F0C7-084D-4B7E-A375-67CDF7D0BE81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1">
            <a:extLst>
              <a:ext uri="{FF2B5EF4-FFF2-40B4-BE49-F238E27FC236}">
                <a16:creationId xmlns:a16="http://schemas.microsoft.com/office/drawing/2014/main" id="{8F8EA3FA-5092-49D6-BD3A-B9DC4473C56A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2">
            <a:extLst>
              <a:ext uri="{FF2B5EF4-FFF2-40B4-BE49-F238E27FC236}">
                <a16:creationId xmlns:a16="http://schemas.microsoft.com/office/drawing/2014/main" id="{C3B19E61-080B-43C2-837C-5A26E154F36B}"/>
              </a:ext>
            </a:extLst>
          </p:cNvPr>
          <p:cNvSpPr/>
          <p:nvPr/>
        </p:nvSpPr>
        <p:spPr>
          <a:xfrm>
            <a:off x="580644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3">
            <a:extLst>
              <a:ext uri="{FF2B5EF4-FFF2-40B4-BE49-F238E27FC236}">
                <a16:creationId xmlns:a16="http://schemas.microsoft.com/office/drawing/2014/main" id="{4A01C754-4F95-4922-9857-FC8C9AFDCD98}"/>
              </a:ext>
            </a:extLst>
          </p:cNvPr>
          <p:cNvSpPr/>
          <p:nvPr/>
        </p:nvSpPr>
        <p:spPr>
          <a:xfrm>
            <a:off x="5499736" y="5145785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4">
            <a:extLst>
              <a:ext uri="{FF2B5EF4-FFF2-40B4-BE49-F238E27FC236}">
                <a16:creationId xmlns:a16="http://schemas.microsoft.com/office/drawing/2014/main" id="{8BD80F17-CB67-4257-8357-3F33E6D5C3C1}"/>
              </a:ext>
            </a:extLst>
          </p:cNvPr>
          <p:cNvSpPr/>
          <p:nvPr/>
        </p:nvSpPr>
        <p:spPr>
          <a:xfrm>
            <a:off x="776096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F04E004F-2890-4F79-9BB6-C75D11B920C5}"/>
              </a:ext>
            </a:extLst>
          </p:cNvPr>
          <p:cNvSpPr/>
          <p:nvPr/>
        </p:nvSpPr>
        <p:spPr>
          <a:xfrm>
            <a:off x="6755130" y="5145785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6">
            <a:extLst>
              <a:ext uri="{FF2B5EF4-FFF2-40B4-BE49-F238E27FC236}">
                <a16:creationId xmlns:a16="http://schemas.microsoft.com/office/drawing/2014/main" id="{D8972F4B-1571-465B-88D4-05917F2B6DB0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7">
            <a:extLst>
              <a:ext uri="{FF2B5EF4-FFF2-40B4-BE49-F238E27FC236}">
                <a16:creationId xmlns:a16="http://schemas.microsoft.com/office/drawing/2014/main" id="{F7D22EA5-AA32-45FB-9A09-B324E9727E14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8">
            <a:extLst>
              <a:ext uri="{FF2B5EF4-FFF2-40B4-BE49-F238E27FC236}">
                <a16:creationId xmlns:a16="http://schemas.microsoft.com/office/drawing/2014/main" id="{E60BBC38-52C5-4C0F-93FB-284054CE6225}"/>
              </a:ext>
            </a:extLst>
          </p:cNvPr>
          <p:cNvSpPr/>
          <p:nvPr/>
        </p:nvSpPr>
        <p:spPr>
          <a:xfrm>
            <a:off x="860679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9">
            <a:extLst>
              <a:ext uri="{FF2B5EF4-FFF2-40B4-BE49-F238E27FC236}">
                <a16:creationId xmlns:a16="http://schemas.microsoft.com/office/drawing/2014/main" id="{C13B8836-ECFB-48EE-A48A-B77133A67B42}"/>
              </a:ext>
            </a:extLst>
          </p:cNvPr>
          <p:cNvSpPr/>
          <p:nvPr/>
        </p:nvSpPr>
        <p:spPr>
          <a:xfrm>
            <a:off x="8486771" y="5145785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0">
            <a:extLst>
              <a:ext uri="{FF2B5EF4-FFF2-40B4-BE49-F238E27FC236}">
                <a16:creationId xmlns:a16="http://schemas.microsoft.com/office/drawing/2014/main" id="{5D098452-E45D-4020-9A52-9332144BB250}"/>
              </a:ext>
            </a:extLst>
          </p:cNvPr>
          <p:cNvSpPr/>
          <p:nvPr/>
        </p:nvSpPr>
        <p:spPr>
          <a:xfrm>
            <a:off x="81838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1">
            <a:extLst>
              <a:ext uri="{FF2B5EF4-FFF2-40B4-BE49-F238E27FC236}">
                <a16:creationId xmlns:a16="http://schemas.microsoft.com/office/drawing/2014/main" id="{419DEE2C-FE43-45E6-B9FF-F3CFD31DA616}"/>
              </a:ext>
            </a:extLst>
          </p:cNvPr>
          <p:cNvSpPr/>
          <p:nvPr/>
        </p:nvSpPr>
        <p:spPr>
          <a:xfrm>
            <a:off x="7842880" y="5145785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2">
            <a:extLst>
              <a:ext uri="{FF2B5EF4-FFF2-40B4-BE49-F238E27FC236}">
                <a16:creationId xmlns:a16="http://schemas.microsoft.com/office/drawing/2014/main" id="{F3EB7ACA-0C90-42B2-81B1-6A75558C4C82}"/>
              </a:ext>
            </a:extLst>
          </p:cNvPr>
          <p:cNvSpPr/>
          <p:nvPr/>
        </p:nvSpPr>
        <p:spPr>
          <a:xfrm>
            <a:off x="964691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3">
            <a:extLst>
              <a:ext uri="{FF2B5EF4-FFF2-40B4-BE49-F238E27FC236}">
                <a16:creationId xmlns:a16="http://schemas.microsoft.com/office/drawing/2014/main" id="{3D900C9E-2496-4173-BEA4-0737314BD033}"/>
              </a:ext>
            </a:extLst>
          </p:cNvPr>
          <p:cNvSpPr/>
          <p:nvPr/>
        </p:nvSpPr>
        <p:spPr>
          <a:xfrm>
            <a:off x="9108753" y="5145785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4">
            <a:extLst>
              <a:ext uri="{FF2B5EF4-FFF2-40B4-BE49-F238E27FC236}">
                <a16:creationId xmlns:a16="http://schemas.microsoft.com/office/drawing/2014/main" id="{4258A88B-8DEC-4BCE-9BEC-B78DAD878C63}"/>
              </a:ext>
            </a:extLst>
          </p:cNvPr>
          <p:cNvSpPr/>
          <p:nvPr/>
        </p:nvSpPr>
        <p:spPr>
          <a:xfrm>
            <a:off x="10012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5">
            <a:extLst>
              <a:ext uri="{FF2B5EF4-FFF2-40B4-BE49-F238E27FC236}">
                <a16:creationId xmlns:a16="http://schemas.microsoft.com/office/drawing/2014/main" id="{ABBD47F7-40B6-4E40-8B16-68FBB92CB86E}"/>
              </a:ext>
            </a:extLst>
          </p:cNvPr>
          <p:cNvSpPr/>
          <p:nvPr/>
        </p:nvSpPr>
        <p:spPr>
          <a:xfrm>
            <a:off x="9992671" y="5145785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33">
            <a:extLst>
              <a:ext uri="{FF2B5EF4-FFF2-40B4-BE49-F238E27FC236}">
                <a16:creationId xmlns:a16="http://schemas.microsoft.com/office/drawing/2014/main" id="{7C1002B2-6651-4ADE-A0AD-697C529AACB1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4" name="object 34">
            <a:extLst>
              <a:ext uri="{FF2B5EF4-FFF2-40B4-BE49-F238E27FC236}">
                <a16:creationId xmlns:a16="http://schemas.microsoft.com/office/drawing/2014/main" id="{018EB63F-20D4-4841-B406-7B205ADEE11C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5" name="object 35">
            <a:extLst>
              <a:ext uri="{FF2B5EF4-FFF2-40B4-BE49-F238E27FC236}">
                <a16:creationId xmlns:a16="http://schemas.microsoft.com/office/drawing/2014/main" id="{C73A660C-4AD6-43C6-BF47-7B9C3C42EA70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6" name="object 36">
            <a:extLst>
              <a:ext uri="{FF2B5EF4-FFF2-40B4-BE49-F238E27FC236}">
                <a16:creationId xmlns:a16="http://schemas.microsoft.com/office/drawing/2014/main" id="{CDF6CD1A-6F8F-418B-B231-70D2AD4621D8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7" name="object 37">
            <a:extLst>
              <a:ext uri="{FF2B5EF4-FFF2-40B4-BE49-F238E27FC236}">
                <a16:creationId xmlns:a16="http://schemas.microsoft.com/office/drawing/2014/main" id="{E56AD466-1A2A-40DF-A48A-B1958354A163}"/>
              </a:ext>
            </a:extLst>
          </p:cNvPr>
          <p:cNvSpPr txBox="1"/>
          <p:nvPr/>
        </p:nvSpPr>
        <p:spPr>
          <a:xfrm>
            <a:off x="5674202" y="5153659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8" name="object 38">
            <a:extLst>
              <a:ext uri="{FF2B5EF4-FFF2-40B4-BE49-F238E27FC236}">
                <a16:creationId xmlns:a16="http://schemas.microsoft.com/office/drawing/2014/main" id="{72626C56-AA9F-4545-8ADD-AC2E976A6019}"/>
              </a:ext>
            </a:extLst>
          </p:cNvPr>
          <p:cNvSpPr txBox="1"/>
          <p:nvPr/>
        </p:nvSpPr>
        <p:spPr>
          <a:xfrm>
            <a:off x="6901815" y="5153659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9" name="object 39">
            <a:extLst>
              <a:ext uri="{FF2B5EF4-FFF2-40B4-BE49-F238E27FC236}">
                <a16:creationId xmlns:a16="http://schemas.microsoft.com/office/drawing/2014/main" id="{251A7EB0-87BD-41EE-80C9-7023E08C5A4F}"/>
              </a:ext>
            </a:extLst>
          </p:cNvPr>
          <p:cNvSpPr txBox="1"/>
          <p:nvPr/>
        </p:nvSpPr>
        <p:spPr>
          <a:xfrm>
            <a:off x="79536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0" name="object 40">
            <a:extLst>
              <a:ext uri="{FF2B5EF4-FFF2-40B4-BE49-F238E27FC236}">
                <a16:creationId xmlns:a16="http://schemas.microsoft.com/office/drawing/2014/main" id="{65A6E149-E0F3-4AFA-9B41-298B4F047A60}"/>
              </a:ext>
            </a:extLst>
          </p:cNvPr>
          <p:cNvSpPr txBox="1"/>
          <p:nvPr/>
        </p:nvSpPr>
        <p:spPr>
          <a:xfrm>
            <a:off x="86013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1" name="object 41">
            <a:extLst>
              <a:ext uri="{FF2B5EF4-FFF2-40B4-BE49-F238E27FC236}">
                <a16:creationId xmlns:a16="http://schemas.microsoft.com/office/drawing/2014/main" id="{359BE0DE-190B-4925-843D-C1CFE7369F5D}"/>
              </a:ext>
            </a:extLst>
          </p:cNvPr>
          <p:cNvSpPr txBox="1"/>
          <p:nvPr/>
        </p:nvSpPr>
        <p:spPr>
          <a:xfrm>
            <a:off x="9272172" y="5153659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2" name="object 42">
            <a:extLst>
              <a:ext uri="{FF2B5EF4-FFF2-40B4-BE49-F238E27FC236}">
                <a16:creationId xmlns:a16="http://schemas.microsoft.com/office/drawing/2014/main" id="{77E3226C-5316-459C-A67A-11D5CC1482F4}"/>
              </a:ext>
            </a:extLst>
          </p:cNvPr>
          <p:cNvSpPr txBox="1"/>
          <p:nvPr/>
        </p:nvSpPr>
        <p:spPr>
          <a:xfrm>
            <a:off x="10136436" y="5153659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3" name="object 43">
            <a:extLst>
              <a:ext uri="{FF2B5EF4-FFF2-40B4-BE49-F238E27FC236}">
                <a16:creationId xmlns:a16="http://schemas.microsoft.com/office/drawing/2014/main" id="{E11DF4B5-1FFE-472F-B3F4-426219E9CD57}"/>
              </a:ext>
            </a:extLst>
          </p:cNvPr>
          <p:cNvSpPr txBox="1"/>
          <p:nvPr/>
        </p:nvSpPr>
        <p:spPr>
          <a:xfrm>
            <a:off x="6182864" y="5645911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4" name="object 3">
            <a:extLst>
              <a:ext uri="{FF2B5EF4-FFF2-40B4-BE49-F238E27FC236}">
                <a16:creationId xmlns:a16="http://schemas.microsoft.com/office/drawing/2014/main" id="{8B091482-20F9-4A19-9266-E7B5D43A9E3F}"/>
              </a:ext>
            </a:extLst>
          </p:cNvPr>
          <p:cNvSpPr/>
          <p:nvPr/>
        </p:nvSpPr>
        <p:spPr>
          <a:xfrm>
            <a:off x="137160" y="5737860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633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6">
            <a:extLst>
              <a:ext uri="{FF2B5EF4-FFF2-40B4-BE49-F238E27FC236}">
                <a16:creationId xmlns:a16="http://schemas.microsoft.com/office/drawing/2014/main" id="{F1EF1B7F-3EF4-4BCE-A682-6E7D831C3ED4}"/>
              </a:ext>
            </a:extLst>
          </p:cNvPr>
          <p:cNvSpPr/>
          <p:nvPr/>
        </p:nvSpPr>
        <p:spPr>
          <a:xfrm>
            <a:off x="0" y="0"/>
            <a:ext cx="12192000" cy="5008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68B36B0-13E0-4000-B799-FD7500361312}"/>
              </a:ext>
            </a:extLst>
          </p:cNvPr>
          <p:cNvSpPr/>
          <p:nvPr/>
        </p:nvSpPr>
        <p:spPr>
          <a:xfrm>
            <a:off x="1" y="0"/>
            <a:ext cx="12192000" cy="5029648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87A4146-CCD1-4B24-B95E-52BBA6024BE6}"/>
              </a:ext>
            </a:extLst>
          </p:cNvPr>
          <p:cNvSpPr/>
          <p:nvPr/>
        </p:nvSpPr>
        <p:spPr>
          <a:xfrm>
            <a:off x="7088502" y="5737860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1272B9F-49A2-490C-9459-9029253B511D}"/>
              </a:ext>
            </a:extLst>
          </p:cNvPr>
          <p:cNvSpPr/>
          <p:nvPr/>
        </p:nvSpPr>
        <p:spPr>
          <a:xfrm>
            <a:off x="137160" y="5737860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5137080-0A64-49E3-B257-D9CEB404FA38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59EB4B5-C0F1-423E-96B6-4D90003643F0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07D42B-6EB6-48C5-A76C-71FDD282FD46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FFE700E-1B0C-4356-B266-7CB335BDA803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C44DFE6-4F3D-40ED-BAB9-406D771E7002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4736E0-DDA5-4971-B38C-BCF8975159EF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46B380B-73B5-47D5-BC7A-55D2E8FCFCB5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216EA78-3D56-4313-B694-A5BC562F4FE8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D99F571-D897-4740-BE92-396E03BE45FE}"/>
              </a:ext>
            </a:extLst>
          </p:cNvPr>
          <p:cNvSpPr/>
          <p:nvPr/>
        </p:nvSpPr>
        <p:spPr>
          <a:xfrm>
            <a:off x="580644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9D0EEB9-F992-4BEF-8708-2FB1C97E9113}"/>
              </a:ext>
            </a:extLst>
          </p:cNvPr>
          <p:cNvSpPr/>
          <p:nvPr/>
        </p:nvSpPr>
        <p:spPr>
          <a:xfrm>
            <a:off x="5499736" y="5145785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DCCE8DD-2B17-4D9E-9627-530D3547C6DD}"/>
              </a:ext>
            </a:extLst>
          </p:cNvPr>
          <p:cNvSpPr/>
          <p:nvPr/>
        </p:nvSpPr>
        <p:spPr>
          <a:xfrm>
            <a:off x="776096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B9278FD-2BC9-4432-86B9-7D22864F22CC}"/>
              </a:ext>
            </a:extLst>
          </p:cNvPr>
          <p:cNvSpPr/>
          <p:nvPr/>
        </p:nvSpPr>
        <p:spPr>
          <a:xfrm>
            <a:off x="6755130" y="5145785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DA4B950-9954-4D31-A685-CEB6D26DCDC9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C77CF294-D304-483C-8635-7A1493F3F94F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195A9A3-047F-4C9C-8573-FDEE4014F858}"/>
              </a:ext>
            </a:extLst>
          </p:cNvPr>
          <p:cNvSpPr/>
          <p:nvPr/>
        </p:nvSpPr>
        <p:spPr>
          <a:xfrm>
            <a:off x="860679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FA2B53E0-52AF-4F5C-80A1-0D3066748BB5}"/>
              </a:ext>
            </a:extLst>
          </p:cNvPr>
          <p:cNvSpPr/>
          <p:nvPr/>
        </p:nvSpPr>
        <p:spPr>
          <a:xfrm>
            <a:off x="8486771" y="5145785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5283B20-AA2B-4CC3-968E-543E2FBE479C}"/>
              </a:ext>
            </a:extLst>
          </p:cNvPr>
          <p:cNvSpPr/>
          <p:nvPr/>
        </p:nvSpPr>
        <p:spPr>
          <a:xfrm>
            <a:off x="81838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5E01C7CC-E732-4D3C-BE5B-7BC5971036FA}"/>
              </a:ext>
            </a:extLst>
          </p:cNvPr>
          <p:cNvSpPr/>
          <p:nvPr/>
        </p:nvSpPr>
        <p:spPr>
          <a:xfrm>
            <a:off x="7842880" y="5145785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78C84C4-A3C1-4A81-8C81-8FE3A2F6422B}"/>
              </a:ext>
            </a:extLst>
          </p:cNvPr>
          <p:cNvSpPr/>
          <p:nvPr/>
        </p:nvSpPr>
        <p:spPr>
          <a:xfrm>
            <a:off x="964691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45BC2A1-8FB3-4F3D-A629-860A36940B09}"/>
              </a:ext>
            </a:extLst>
          </p:cNvPr>
          <p:cNvSpPr/>
          <p:nvPr/>
        </p:nvSpPr>
        <p:spPr>
          <a:xfrm>
            <a:off x="9108753" y="5145785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6B08567-A1BC-4187-8B4C-53623DBA30D2}"/>
              </a:ext>
            </a:extLst>
          </p:cNvPr>
          <p:cNvSpPr/>
          <p:nvPr/>
        </p:nvSpPr>
        <p:spPr>
          <a:xfrm>
            <a:off x="10012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CF84A475-E339-4BDE-BE25-02EEAACCF633}"/>
              </a:ext>
            </a:extLst>
          </p:cNvPr>
          <p:cNvSpPr/>
          <p:nvPr/>
        </p:nvSpPr>
        <p:spPr>
          <a:xfrm>
            <a:off x="9992671" y="5145785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E44C0217-E6A6-4452-AE69-3E44FB5449D6}"/>
              </a:ext>
            </a:extLst>
          </p:cNvPr>
          <p:cNvSpPr/>
          <p:nvPr/>
        </p:nvSpPr>
        <p:spPr>
          <a:xfrm>
            <a:off x="575666" y="152400"/>
            <a:ext cx="11159134" cy="830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D0AD1C68-AFA5-4B78-A506-E198DB303A0A}"/>
              </a:ext>
            </a:extLst>
          </p:cNvPr>
          <p:cNvSpPr/>
          <p:nvPr/>
        </p:nvSpPr>
        <p:spPr>
          <a:xfrm>
            <a:off x="2505769" y="1182394"/>
            <a:ext cx="8068183" cy="3626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7475EA6-8A51-4CF8-A5CF-1B5C64567DD3}"/>
              </a:ext>
            </a:extLst>
          </p:cNvPr>
          <p:cNvSpPr txBox="1"/>
          <p:nvPr/>
        </p:nvSpPr>
        <p:spPr>
          <a:xfrm>
            <a:off x="4540252" y="1419860"/>
            <a:ext cx="25457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22B291D9-7422-46D2-81B2-CFC16B06919C}"/>
              </a:ext>
            </a:extLst>
          </p:cNvPr>
          <p:cNvSpPr/>
          <p:nvPr/>
        </p:nvSpPr>
        <p:spPr>
          <a:xfrm>
            <a:off x="4766309" y="1808119"/>
            <a:ext cx="114300" cy="421005"/>
          </a:xfrm>
          <a:custGeom>
            <a:avLst/>
            <a:gdLst/>
            <a:ahLst/>
            <a:cxnLst/>
            <a:rect l="l" t="t" r="r" b="b"/>
            <a:pathLst>
              <a:path w="114300" h="421005">
                <a:moveTo>
                  <a:pt x="38101" y="306430"/>
                </a:moveTo>
                <a:lnTo>
                  <a:pt x="0" y="306430"/>
                </a:lnTo>
                <a:lnTo>
                  <a:pt x="57151" y="420730"/>
                </a:lnTo>
                <a:lnTo>
                  <a:pt x="104775" y="325480"/>
                </a:lnTo>
                <a:lnTo>
                  <a:pt x="38101" y="325480"/>
                </a:lnTo>
                <a:lnTo>
                  <a:pt x="38101" y="306430"/>
                </a:lnTo>
                <a:close/>
              </a:path>
              <a:path w="114300" h="421005">
                <a:moveTo>
                  <a:pt x="76200" y="0"/>
                </a:moveTo>
                <a:lnTo>
                  <a:pt x="38100" y="0"/>
                </a:lnTo>
                <a:lnTo>
                  <a:pt x="38101" y="325480"/>
                </a:lnTo>
                <a:lnTo>
                  <a:pt x="76201" y="325480"/>
                </a:lnTo>
                <a:lnTo>
                  <a:pt x="76200" y="0"/>
                </a:lnTo>
                <a:close/>
              </a:path>
              <a:path w="114300" h="421005">
                <a:moveTo>
                  <a:pt x="114300" y="306430"/>
                </a:moveTo>
                <a:lnTo>
                  <a:pt x="76201" y="306430"/>
                </a:lnTo>
                <a:lnTo>
                  <a:pt x="76201" y="325480"/>
                </a:lnTo>
                <a:lnTo>
                  <a:pt x="104775" y="325480"/>
                </a:lnTo>
                <a:lnTo>
                  <a:pt x="114300" y="30643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85034262-AA94-47F7-9C21-3988F0FE6E57}"/>
              </a:ext>
            </a:extLst>
          </p:cNvPr>
          <p:cNvSpPr/>
          <p:nvPr/>
        </p:nvSpPr>
        <p:spPr>
          <a:xfrm>
            <a:off x="10561319" y="57378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4B4FE6D1-A7B6-4D8D-9E63-016AAF97058E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AE406D5E-B421-4618-967D-ECB4F3022CD3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D55C574-AC2D-48E4-A6EC-B847FDA0E6F5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B6FC2579-A2F5-420C-8B55-D4DA632890FC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BA3A4607-1BBA-4061-82DB-1070962BC729}"/>
              </a:ext>
            </a:extLst>
          </p:cNvPr>
          <p:cNvSpPr txBox="1"/>
          <p:nvPr/>
        </p:nvSpPr>
        <p:spPr>
          <a:xfrm>
            <a:off x="5674202" y="5153659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DE65BC28-6972-4EBD-964A-1C8B76AC29E8}"/>
              </a:ext>
            </a:extLst>
          </p:cNvPr>
          <p:cNvSpPr txBox="1"/>
          <p:nvPr/>
        </p:nvSpPr>
        <p:spPr>
          <a:xfrm>
            <a:off x="6901815" y="5153659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536A1B24-389F-460A-BE73-1675CC119F1C}"/>
              </a:ext>
            </a:extLst>
          </p:cNvPr>
          <p:cNvSpPr txBox="1"/>
          <p:nvPr/>
        </p:nvSpPr>
        <p:spPr>
          <a:xfrm>
            <a:off x="79536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CA5E092A-BBB9-4EEA-A297-982F56A05A35}"/>
              </a:ext>
            </a:extLst>
          </p:cNvPr>
          <p:cNvSpPr txBox="1"/>
          <p:nvPr/>
        </p:nvSpPr>
        <p:spPr>
          <a:xfrm>
            <a:off x="86013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4F757519-6695-400E-B9EC-F994750277D2}"/>
              </a:ext>
            </a:extLst>
          </p:cNvPr>
          <p:cNvSpPr txBox="1"/>
          <p:nvPr/>
        </p:nvSpPr>
        <p:spPr>
          <a:xfrm>
            <a:off x="9272172" y="5153659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A9EA4D45-A875-487A-89B6-F6D11643AA85}"/>
              </a:ext>
            </a:extLst>
          </p:cNvPr>
          <p:cNvSpPr txBox="1"/>
          <p:nvPr/>
        </p:nvSpPr>
        <p:spPr>
          <a:xfrm>
            <a:off x="10136436" y="5153659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9E697DBA-81BA-4535-A8D8-2A316355989A}"/>
              </a:ext>
            </a:extLst>
          </p:cNvPr>
          <p:cNvSpPr txBox="1"/>
          <p:nvPr/>
        </p:nvSpPr>
        <p:spPr>
          <a:xfrm>
            <a:off x="6182864" y="5645911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32">
            <a:extLst>
              <a:ext uri="{FF2B5EF4-FFF2-40B4-BE49-F238E27FC236}">
                <a16:creationId xmlns:a16="http://schemas.microsoft.com/office/drawing/2014/main" id="{2500067A-B95C-4157-BB92-B58B6E7D9C49}"/>
              </a:ext>
            </a:extLst>
          </p:cNvPr>
          <p:cNvSpPr/>
          <p:nvPr/>
        </p:nvSpPr>
        <p:spPr>
          <a:xfrm>
            <a:off x="10025946" y="5950587"/>
            <a:ext cx="908050" cy="365760"/>
          </a:xfrm>
          <a:custGeom>
            <a:avLst/>
            <a:gdLst/>
            <a:ahLst/>
            <a:cxnLst/>
            <a:rect l="l" t="t" r="r" b="b"/>
            <a:pathLst>
              <a:path w="908050" h="365760">
                <a:moveTo>
                  <a:pt x="0" y="0"/>
                </a:moveTo>
                <a:lnTo>
                  <a:pt x="907721" y="0"/>
                </a:lnTo>
                <a:lnTo>
                  <a:pt x="90772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25492DA9-DB8D-449A-85C4-B4A39C9F0AA2}"/>
              </a:ext>
            </a:extLst>
          </p:cNvPr>
          <p:cNvSpPr txBox="1"/>
          <p:nvPr/>
        </p:nvSpPr>
        <p:spPr>
          <a:xfrm>
            <a:off x="10222599" y="5958462"/>
            <a:ext cx="514984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2012</a:t>
            </a:r>
            <a:endParaRPr sz="12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885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2C98B063-9C43-4E3E-8A39-6ECB5CD8B60B}"/>
              </a:ext>
            </a:extLst>
          </p:cNvPr>
          <p:cNvSpPr/>
          <p:nvPr/>
        </p:nvSpPr>
        <p:spPr>
          <a:xfrm>
            <a:off x="7088502" y="5737860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210044D7-F5DA-483E-9A87-A28FB914732C}"/>
              </a:ext>
            </a:extLst>
          </p:cNvPr>
          <p:cNvSpPr/>
          <p:nvPr/>
        </p:nvSpPr>
        <p:spPr>
          <a:xfrm>
            <a:off x="137160" y="5737860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BEBD2843-7C07-4F39-9240-72DFA91AF805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5">
            <a:extLst>
              <a:ext uri="{FF2B5EF4-FFF2-40B4-BE49-F238E27FC236}">
                <a16:creationId xmlns:a16="http://schemas.microsoft.com/office/drawing/2014/main" id="{4EC720DC-EAFA-4590-99FA-D604E52D3BAE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5BBB51F6-C9C4-42D3-A56B-1C9671870BD8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59D2A869-FA76-4BB7-BB38-991F85C8E384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D3022BA7-1E4F-4BD0-AD7E-DB8EA5F281EE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719520D4-B7D0-4372-929A-8112227278FA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0">
            <a:extLst>
              <a:ext uri="{FF2B5EF4-FFF2-40B4-BE49-F238E27FC236}">
                <a16:creationId xmlns:a16="http://schemas.microsoft.com/office/drawing/2014/main" id="{252ABC68-FD1C-4F9B-B7D8-F54E955D27D5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1">
            <a:extLst>
              <a:ext uri="{FF2B5EF4-FFF2-40B4-BE49-F238E27FC236}">
                <a16:creationId xmlns:a16="http://schemas.microsoft.com/office/drawing/2014/main" id="{F109DCDA-1C15-4486-AC62-F46672684EBC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2">
            <a:extLst>
              <a:ext uri="{FF2B5EF4-FFF2-40B4-BE49-F238E27FC236}">
                <a16:creationId xmlns:a16="http://schemas.microsoft.com/office/drawing/2014/main" id="{1D43A4BA-B320-4AD1-9801-D97F0B2E3984}"/>
              </a:ext>
            </a:extLst>
          </p:cNvPr>
          <p:cNvSpPr/>
          <p:nvPr/>
        </p:nvSpPr>
        <p:spPr>
          <a:xfrm>
            <a:off x="580644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3">
            <a:extLst>
              <a:ext uri="{FF2B5EF4-FFF2-40B4-BE49-F238E27FC236}">
                <a16:creationId xmlns:a16="http://schemas.microsoft.com/office/drawing/2014/main" id="{F21F2207-50CF-480A-915B-BB980AF87DEA}"/>
              </a:ext>
            </a:extLst>
          </p:cNvPr>
          <p:cNvSpPr/>
          <p:nvPr/>
        </p:nvSpPr>
        <p:spPr>
          <a:xfrm>
            <a:off x="5499736" y="5145785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E979A149-2F7A-4A38-8233-43826D8AE5FB}"/>
              </a:ext>
            </a:extLst>
          </p:cNvPr>
          <p:cNvSpPr/>
          <p:nvPr/>
        </p:nvSpPr>
        <p:spPr>
          <a:xfrm>
            <a:off x="776096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5">
            <a:extLst>
              <a:ext uri="{FF2B5EF4-FFF2-40B4-BE49-F238E27FC236}">
                <a16:creationId xmlns:a16="http://schemas.microsoft.com/office/drawing/2014/main" id="{BBFD3C11-5CF0-4346-8E09-A1F0F1E89617}"/>
              </a:ext>
            </a:extLst>
          </p:cNvPr>
          <p:cNvSpPr/>
          <p:nvPr/>
        </p:nvSpPr>
        <p:spPr>
          <a:xfrm>
            <a:off x="6755130" y="5145785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6">
            <a:extLst>
              <a:ext uri="{FF2B5EF4-FFF2-40B4-BE49-F238E27FC236}">
                <a16:creationId xmlns:a16="http://schemas.microsoft.com/office/drawing/2014/main" id="{301A16D6-1D0A-479D-B824-EFD77FEE37CD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7">
            <a:extLst>
              <a:ext uri="{FF2B5EF4-FFF2-40B4-BE49-F238E27FC236}">
                <a16:creationId xmlns:a16="http://schemas.microsoft.com/office/drawing/2014/main" id="{7AB9A9BA-17B6-41B8-9554-A352DA6B7A64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8">
            <a:extLst>
              <a:ext uri="{FF2B5EF4-FFF2-40B4-BE49-F238E27FC236}">
                <a16:creationId xmlns:a16="http://schemas.microsoft.com/office/drawing/2014/main" id="{48DD1793-A1D6-4639-9660-9B1762D658CD}"/>
              </a:ext>
            </a:extLst>
          </p:cNvPr>
          <p:cNvSpPr/>
          <p:nvPr/>
        </p:nvSpPr>
        <p:spPr>
          <a:xfrm>
            <a:off x="860679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9">
            <a:extLst>
              <a:ext uri="{FF2B5EF4-FFF2-40B4-BE49-F238E27FC236}">
                <a16:creationId xmlns:a16="http://schemas.microsoft.com/office/drawing/2014/main" id="{4FBE9F50-F073-4012-8EC8-3F38E9B51F80}"/>
              </a:ext>
            </a:extLst>
          </p:cNvPr>
          <p:cNvSpPr/>
          <p:nvPr/>
        </p:nvSpPr>
        <p:spPr>
          <a:xfrm>
            <a:off x="8486771" y="5145785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DC212E9A-0ECC-41A0-9270-9DC0B52A6E86}"/>
              </a:ext>
            </a:extLst>
          </p:cNvPr>
          <p:cNvSpPr/>
          <p:nvPr/>
        </p:nvSpPr>
        <p:spPr>
          <a:xfrm>
            <a:off x="81838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1">
            <a:extLst>
              <a:ext uri="{FF2B5EF4-FFF2-40B4-BE49-F238E27FC236}">
                <a16:creationId xmlns:a16="http://schemas.microsoft.com/office/drawing/2014/main" id="{5BC6AB19-3D2C-4443-8EFB-EE82A6097335}"/>
              </a:ext>
            </a:extLst>
          </p:cNvPr>
          <p:cNvSpPr/>
          <p:nvPr/>
        </p:nvSpPr>
        <p:spPr>
          <a:xfrm>
            <a:off x="7842880" y="5145785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2">
            <a:extLst>
              <a:ext uri="{FF2B5EF4-FFF2-40B4-BE49-F238E27FC236}">
                <a16:creationId xmlns:a16="http://schemas.microsoft.com/office/drawing/2014/main" id="{44A4283D-6E1B-4B15-9EB6-F38273F2CB52}"/>
              </a:ext>
            </a:extLst>
          </p:cNvPr>
          <p:cNvSpPr/>
          <p:nvPr/>
        </p:nvSpPr>
        <p:spPr>
          <a:xfrm>
            <a:off x="964691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3">
            <a:extLst>
              <a:ext uri="{FF2B5EF4-FFF2-40B4-BE49-F238E27FC236}">
                <a16:creationId xmlns:a16="http://schemas.microsoft.com/office/drawing/2014/main" id="{EC20C509-7860-4179-BCE7-ADDA0B04F3E2}"/>
              </a:ext>
            </a:extLst>
          </p:cNvPr>
          <p:cNvSpPr/>
          <p:nvPr/>
        </p:nvSpPr>
        <p:spPr>
          <a:xfrm>
            <a:off x="9108753" y="5145785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4">
            <a:extLst>
              <a:ext uri="{FF2B5EF4-FFF2-40B4-BE49-F238E27FC236}">
                <a16:creationId xmlns:a16="http://schemas.microsoft.com/office/drawing/2014/main" id="{AA020DB7-1482-4151-836D-CCED3534BDED}"/>
              </a:ext>
            </a:extLst>
          </p:cNvPr>
          <p:cNvSpPr/>
          <p:nvPr/>
        </p:nvSpPr>
        <p:spPr>
          <a:xfrm>
            <a:off x="10012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5">
            <a:extLst>
              <a:ext uri="{FF2B5EF4-FFF2-40B4-BE49-F238E27FC236}">
                <a16:creationId xmlns:a16="http://schemas.microsoft.com/office/drawing/2014/main" id="{CB89E205-8AA8-4053-B88A-2B0787F15CF9}"/>
              </a:ext>
            </a:extLst>
          </p:cNvPr>
          <p:cNvSpPr/>
          <p:nvPr/>
        </p:nvSpPr>
        <p:spPr>
          <a:xfrm>
            <a:off x="9992671" y="5145785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6">
            <a:extLst>
              <a:ext uri="{FF2B5EF4-FFF2-40B4-BE49-F238E27FC236}">
                <a16:creationId xmlns:a16="http://schemas.microsoft.com/office/drawing/2014/main" id="{13D9AC19-FCCF-43B3-A721-95CA71DDCB29}"/>
              </a:ext>
            </a:extLst>
          </p:cNvPr>
          <p:cNvSpPr/>
          <p:nvPr/>
        </p:nvSpPr>
        <p:spPr>
          <a:xfrm>
            <a:off x="10561319" y="57378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7">
            <a:extLst>
              <a:ext uri="{FF2B5EF4-FFF2-40B4-BE49-F238E27FC236}">
                <a16:creationId xmlns:a16="http://schemas.microsoft.com/office/drawing/2014/main" id="{6C7FA299-D8C6-4E09-9B3E-69BE337B23FF}"/>
              </a:ext>
            </a:extLst>
          </p:cNvPr>
          <p:cNvSpPr/>
          <p:nvPr/>
        </p:nvSpPr>
        <p:spPr>
          <a:xfrm>
            <a:off x="9945056" y="5977889"/>
            <a:ext cx="908050" cy="365760"/>
          </a:xfrm>
          <a:custGeom>
            <a:avLst/>
            <a:gdLst/>
            <a:ahLst/>
            <a:cxnLst/>
            <a:rect l="l" t="t" r="r" b="b"/>
            <a:pathLst>
              <a:path w="908050" h="365760">
                <a:moveTo>
                  <a:pt x="0" y="0"/>
                </a:moveTo>
                <a:lnTo>
                  <a:pt x="907721" y="0"/>
                </a:lnTo>
                <a:lnTo>
                  <a:pt x="90772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8">
            <a:extLst>
              <a:ext uri="{FF2B5EF4-FFF2-40B4-BE49-F238E27FC236}">
                <a16:creationId xmlns:a16="http://schemas.microsoft.com/office/drawing/2014/main" id="{A6F087CB-77D2-4FE2-8581-BA2E7BEE79E0}"/>
              </a:ext>
            </a:extLst>
          </p:cNvPr>
          <p:cNvSpPr/>
          <p:nvPr/>
        </p:nvSpPr>
        <p:spPr>
          <a:xfrm>
            <a:off x="1179836" y="1526628"/>
            <a:ext cx="9832324" cy="3142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29">
            <a:extLst>
              <a:ext uri="{FF2B5EF4-FFF2-40B4-BE49-F238E27FC236}">
                <a16:creationId xmlns:a16="http://schemas.microsoft.com/office/drawing/2014/main" id="{120565C9-6697-433E-BBF1-5BC5BDB66DD7}"/>
              </a:ext>
            </a:extLst>
          </p:cNvPr>
          <p:cNvSpPr txBox="1">
            <a:spLocks/>
          </p:cNvSpPr>
          <p:nvPr/>
        </p:nvSpPr>
        <p:spPr>
          <a:xfrm>
            <a:off x="-438595" y="141566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5" dirty="0" err="1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l</a:t>
            </a:r>
            <a:r>
              <a:rPr lang="en-US" spc="-60" dirty="0" err="1">
                <a:solidFill>
                  <a:schemeClr val="tx1"/>
                </a:solidFill>
              </a:rPr>
              <a:t>e</a:t>
            </a:r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spc="-5" dirty="0" err="1">
                <a:solidFill>
                  <a:schemeClr val="tx1"/>
                </a:solidFill>
              </a:rPr>
              <a:t>N</a:t>
            </a:r>
            <a:r>
              <a:rPr lang="en-US" spc="-25" dirty="0" err="1">
                <a:solidFill>
                  <a:schemeClr val="tx1"/>
                </a:solidFill>
              </a:rPr>
              <a:t>e</a:t>
            </a:r>
            <a:r>
              <a:rPr lang="en-US" spc="-15" dirty="0" err="1">
                <a:solidFill>
                  <a:schemeClr val="tx1"/>
                </a:solidFill>
              </a:rPr>
              <a:t>t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Dee</a:t>
            </a:r>
            <a:r>
              <a:rPr lang="en-US" spc="-25" dirty="0">
                <a:solidFill>
                  <a:schemeClr val="tx1"/>
                </a:solidFill>
              </a:rPr>
              <a:t>p</a:t>
            </a:r>
            <a:r>
              <a:rPr lang="en-US" spc="-1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25" dirty="0">
                <a:solidFill>
                  <a:schemeClr val="tx1"/>
                </a:solidFill>
              </a:rPr>
              <a:t>rn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Go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40" dirty="0">
                <a:solidFill>
                  <a:schemeClr val="tx1"/>
                </a:solidFill>
              </a:rPr>
              <a:t>M</a:t>
            </a:r>
            <a:r>
              <a:rPr lang="en-US" spc="-15" dirty="0">
                <a:solidFill>
                  <a:schemeClr val="tx1"/>
                </a:solidFill>
              </a:rPr>
              <a:t>ai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68" name="object 31">
            <a:extLst>
              <a:ext uri="{FF2B5EF4-FFF2-40B4-BE49-F238E27FC236}">
                <a16:creationId xmlns:a16="http://schemas.microsoft.com/office/drawing/2014/main" id="{336CAAE8-9EC6-4779-9409-1B40726E44F6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32">
            <a:extLst>
              <a:ext uri="{FF2B5EF4-FFF2-40B4-BE49-F238E27FC236}">
                <a16:creationId xmlns:a16="http://schemas.microsoft.com/office/drawing/2014/main" id="{9F797178-60D5-4753-AEA3-6F62DCC8C9E7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33">
            <a:extLst>
              <a:ext uri="{FF2B5EF4-FFF2-40B4-BE49-F238E27FC236}">
                <a16:creationId xmlns:a16="http://schemas.microsoft.com/office/drawing/2014/main" id="{213C074A-0864-4BFA-8E8B-EF49DD0C2DBA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34">
            <a:extLst>
              <a:ext uri="{FF2B5EF4-FFF2-40B4-BE49-F238E27FC236}">
                <a16:creationId xmlns:a16="http://schemas.microsoft.com/office/drawing/2014/main" id="{8FCC3483-458D-4FA7-AD8F-48E4E7E7D9FB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object 35">
            <a:extLst>
              <a:ext uri="{FF2B5EF4-FFF2-40B4-BE49-F238E27FC236}">
                <a16:creationId xmlns:a16="http://schemas.microsoft.com/office/drawing/2014/main" id="{90311698-0B45-4678-9542-39B9C7124D11}"/>
              </a:ext>
            </a:extLst>
          </p:cNvPr>
          <p:cNvSpPr txBox="1"/>
          <p:nvPr/>
        </p:nvSpPr>
        <p:spPr>
          <a:xfrm>
            <a:off x="5674202" y="5153659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3" name="object 36">
            <a:extLst>
              <a:ext uri="{FF2B5EF4-FFF2-40B4-BE49-F238E27FC236}">
                <a16:creationId xmlns:a16="http://schemas.microsoft.com/office/drawing/2014/main" id="{F8442131-C399-4BE9-94B6-789FB5F7655C}"/>
              </a:ext>
            </a:extLst>
          </p:cNvPr>
          <p:cNvSpPr txBox="1"/>
          <p:nvPr/>
        </p:nvSpPr>
        <p:spPr>
          <a:xfrm>
            <a:off x="6901815" y="5153659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37">
            <a:extLst>
              <a:ext uri="{FF2B5EF4-FFF2-40B4-BE49-F238E27FC236}">
                <a16:creationId xmlns:a16="http://schemas.microsoft.com/office/drawing/2014/main" id="{71A3BDCE-1B89-4991-AA80-8BB85692F087}"/>
              </a:ext>
            </a:extLst>
          </p:cNvPr>
          <p:cNvSpPr txBox="1"/>
          <p:nvPr/>
        </p:nvSpPr>
        <p:spPr>
          <a:xfrm>
            <a:off x="79536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5" name="object 38">
            <a:extLst>
              <a:ext uri="{FF2B5EF4-FFF2-40B4-BE49-F238E27FC236}">
                <a16:creationId xmlns:a16="http://schemas.microsoft.com/office/drawing/2014/main" id="{EB766AE7-8DE2-49B2-8823-97D46E9DF098}"/>
              </a:ext>
            </a:extLst>
          </p:cNvPr>
          <p:cNvSpPr txBox="1"/>
          <p:nvPr/>
        </p:nvSpPr>
        <p:spPr>
          <a:xfrm>
            <a:off x="86013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6" name="object 39">
            <a:extLst>
              <a:ext uri="{FF2B5EF4-FFF2-40B4-BE49-F238E27FC236}">
                <a16:creationId xmlns:a16="http://schemas.microsoft.com/office/drawing/2014/main" id="{CF85A78F-383D-4B1F-AC8E-28D4B65BD225}"/>
              </a:ext>
            </a:extLst>
          </p:cNvPr>
          <p:cNvSpPr txBox="1"/>
          <p:nvPr/>
        </p:nvSpPr>
        <p:spPr>
          <a:xfrm>
            <a:off x="9272172" y="5153659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40">
            <a:extLst>
              <a:ext uri="{FF2B5EF4-FFF2-40B4-BE49-F238E27FC236}">
                <a16:creationId xmlns:a16="http://schemas.microsoft.com/office/drawing/2014/main" id="{31DCC77B-DD5E-4A71-8441-C1BFCBE625CB}"/>
              </a:ext>
            </a:extLst>
          </p:cNvPr>
          <p:cNvSpPr txBox="1"/>
          <p:nvPr/>
        </p:nvSpPr>
        <p:spPr>
          <a:xfrm>
            <a:off x="10136436" y="5153659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8" name="object 41">
            <a:extLst>
              <a:ext uri="{FF2B5EF4-FFF2-40B4-BE49-F238E27FC236}">
                <a16:creationId xmlns:a16="http://schemas.microsoft.com/office/drawing/2014/main" id="{05A8FC97-6425-4AD9-AB01-63F5346A511B}"/>
              </a:ext>
            </a:extLst>
          </p:cNvPr>
          <p:cNvSpPr txBox="1"/>
          <p:nvPr/>
        </p:nvSpPr>
        <p:spPr>
          <a:xfrm>
            <a:off x="6182864" y="5645911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9" name="object 42">
            <a:extLst>
              <a:ext uri="{FF2B5EF4-FFF2-40B4-BE49-F238E27FC236}">
                <a16:creationId xmlns:a16="http://schemas.microsoft.com/office/drawing/2014/main" id="{491094C7-0489-4AB5-B4E4-24EFCA15B0ED}"/>
              </a:ext>
            </a:extLst>
          </p:cNvPr>
          <p:cNvSpPr txBox="1"/>
          <p:nvPr/>
        </p:nvSpPr>
        <p:spPr>
          <a:xfrm>
            <a:off x="10141709" y="5985764"/>
            <a:ext cx="514984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2012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3" name="object 30">
            <a:extLst>
              <a:ext uri="{FF2B5EF4-FFF2-40B4-BE49-F238E27FC236}">
                <a16:creationId xmlns:a16="http://schemas.microsoft.com/office/drawing/2014/main" id="{58CF0B0C-BA6D-406D-B3DD-8F69A4ED1B95}"/>
              </a:ext>
            </a:extLst>
          </p:cNvPr>
          <p:cNvSpPr txBox="1"/>
          <p:nvPr/>
        </p:nvSpPr>
        <p:spPr>
          <a:xfrm>
            <a:off x="6759016" y="4481576"/>
            <a:ext cx="4471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latin typeface="Calibri"/>
                <a:cs typeface="Calibri"/>
              </a:rPr>
              <a:t>K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z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spc="-14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75" dirty="0">
                <a:latin typeface="Calibri"/>
                <a:cs typeface="Calibri"/>
              </a:rPr>
              <a:t>k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7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Ne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rIP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2012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126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9B24285-C63E-4C64-8D20-748FCD562B5F}"/>
              </a:ext>
            </a:extLst>
          </p:cNvPr>
          <p:cNvSpPr/>
          <p:nvPr/>
        </p:nvSpPr>
        <p:spPr>
          <a:xfrm>
            <a:off x="0" y="973325"/>
            <a:ext cx="12192000" cy="5315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DA04037-B18E-418E-AD2A-5F28E2A3DB8E}"/>
              </a:ext>
            </a:extLst>
          </p:cNvPr>
          <p:cNvSpPr txBox="1">
            <a:spLocks/>
          </p:cNvSpPr>
          <p:nvPr/>
        </p:nvSpPr>
        <p:spPr>
          <a:xfrm>
            <a:off x="-1821774" y="186642"/>
            <a:ext cx="15835548" cy="633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048035"/>
            <a:r>
              <a:rPr lang="en-US" spc="427" dirty="0">
                <a:solidFill>
                  <a:schemeClr val="tx1"/>
                </a:solidFill>
              </a:rPr>
              <a:t>D</a:t>
            </a:r>
            <a:r>
              <a:rPr lang="en-US" spc="113" dirty="0">
                <a:solidFill>
                  <a:schemeClr val="tx1"/>
                </a:solidFill>
              </a:rPr>
              <a:t>ee</a:t>
            </a:r>
            <a:r>
              <a:rPr lang="en-US" spc="253" dirty="0">
                <a:solidFill>
                  <a:schemeClr val="tx1"/>
                </a:solidFill>
              </a:rPr>
              <a:t>p</a:t>
            </a:r>
            <a:r>
              <a:rPr lang="en-US" spc="-333" dirty="0">
                <a:solidFill>
                  <a:schemeClr val="tx1"/>
                </a:solidFill>
              </a:rPr>
              <a:t> </a:t>
            </a:r>
            <a:r>
              <a:rPr lang="en-US" spc="305" dirty="0">
                <a:solidFill>
                  <a:schemeClr val="tx1"/>
                </a:solidFill>
              </a:rPr>
              <a:t>L</a:t>
            </a:r>
            <a:r>
              <a:rPr lang="en-US" spc="113" dirty="0">
                <a:solidFill>
                  <a:schemeClr val="tx1"/>
                </a:solidFill>
              </a:rPr>
              <a:t>e</a:t>
            </a:r>
            <a:r>
              <a:rPr lang="en-US" spc="-7" dirty="0">
                <a:solidFill>
                  <a:schemeClr val="tx1"/>
                </a:solidFill>
              </a:rPr>
              <a:t>a</a:t>
            </a:r>
            <a:r>
              <a:rPr lang="en-US" spc="-333" dirty="0">
                <a:solidFill>
                  <a:schemeClr val="tx1"/>
                </a:solidFill>
              </a:rPr>
              <a:t>r</a:t>
            </a:r>
            <a:r>
              <a:rPr lang="en-US" spc="40" dirty="0">
                <a:solidFill>
                  <a:schemeClr val="tx1"/>
                </a:solidFill>
              </a:rPr>
              <a:t>n</a:t>
            </a:r>
            <a:r>
              <a:rPr lang="en-US" spc="-120" dirty="0">
                <a:solidFill>
                  <a:schemeClr val="tx1"/>
                </a:solidFill>
              </a:rPr>
              <a:t>i</a:t>
            </a:r>
            <a:r>
              <a:rPr lang="en-US" spc="-293" dirty="0">
                <a:solidFill>
                  <a:schemeClr val="tx1"/>
                </a:solidFill>
              </a:rPr>
              <a:t>n</a:t>
            </a:r>
            <a:r>
              <a:rPr lang="en-US" spc="533" dirty="0">
                <a:solidFill>
                  <a:schemeClr val="tx1"/>
                </a:solidFill>
              </a:rPr>
              <a:t>g</a:t>
            </a:r>
            <a:r>
              <a:rPr lang="en-US" spc="-333" dirty="0">
                <a:solidFill>
                  <a:schemeClr val="tx1"/>
                </a:solidFill>
              </a:rPr>
              <a:t> </a:t>
            </a:r>
            <a:r>
              <a:rPr lang="en-US" spc="333" dirty="0">
                <a:solidFill>
                  <a:schemeClr val="tx1"/>
                </a:solidFill>
              </a:rPr>
              <a:t>H</a:t>
            </a:r>
            <a:r>
              <a:rPr lang="en-US" spc="-47" dirty="0">
                <a:solidFill>
                  <a:schemeClr val="tx1"/>
                </a:solidFill>
              </a:rPr>
              <a:t>i</a:t>
            </a:r>
            <a:r>
              <a:rPr lang="en-US" spc="-107" dirty="0">
                <a:solidFill>
                  <a:schemeClr val="tx1"/>
                </a:solidFill>
              </a:rPr>
              <a:t>s</a:t>
            </a:r>
            <a:r>
              <a:rPr lang="en-US" spc="-493" dirty="0">
                <a:solidFill>
                  <a:schemeClr val="tx1"/>
                </a:solidFill>
              </a:rPr>
              <a:t>t</a:t>
            </a:r>
            <a:r>
              <a:rPr lang="en-US" spc="173" dirty="0">
                <a:solidFill>
                  <a:schemeClr val="tx1"/>
                </a:solidFill>
              </a:rPr>
              <a:t>o</a:t>
            </a:r>
            <a:r>
              <a:rPr lang="en-US" spc="-333" dirty="0">
                <a:solidFill>
                  <a:schemeClr val="tx1"/>
                </a:solidFill>
              </a:rPr>
              <a:t>r</a:t>
            </a:r>
            <a:r>
              <a:rPr lang="en-US" spc="220" dirty="0">
                <a:solidFill>
                  <a:schemeClr val="tx1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062571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0">
            <a:extLst>
              <a:ext uri="{FF2B5EF4-FFF2-40B4-BE49-F238E27FC236}">
                <a16:creationId xmlns:a16="http://schemas.microsoft.com/office/drawing/2014/main" id="{184B5616-54AB-4B3F-B4D8-C2A0CB3DACD8}"/>
              </a:ext>
            </a:extLst>
          </p:cNvPr>
          <p:cNvSpPr txBox="1">
            <a:spLocks/>
          </p:cNvSpPr>
          <p:nvPr/>
        </p:nvSpPr>
        <p:spPr>
          <a:xfrm>
            <a:off x="-589094" y="39438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110" dirty="0">
                <a:solidFill>
                  <a:schemeClr val="tx1"/>
                </a:solidFill>
              </a:rPr>
              <a:t>P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" name="object 31">
            <a:extLst>
              <a:ext uri="{FF2B5EF4-FFF2-40B4-BE49-F238E27FC236}">
                <a16:creationId xmlns:a16="http://schemas.microsoft.com/office/drawing/2014/main" id="{FC440734-1E98-4179-AEC5-03AD901D2E1D}"/>
              </a:ext>
            </a:extLst>
          </p:cNvPr>
          <p:cNvSpPr txBox="1"/>
          <p:nvPr/>
        </p:nvSpPr>
        <p:spPr>
          <a:xfrm>
            <a:off x="224788" y="1144524"/>
            <a:ext cx="6996432" cy="3092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5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ar</a:t>
            </a:r>
            <a:r>
              <a:rPr sz="2200" spc="-10" dirty="0">
                <a:latin typeface="Calibri"/>
                <a:cs typeface="Calibri"/>
              </a:rPr>
              <a:t>lie</a:t>
            </a:r>
            <a:r>
              <a:rPr sz="2200" spc="-3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</a:t>
            </a:r>
            <a:r>
              <a:rPr sz="2200" spc="-20" dirty="0">
                <a:latin typeface="Calibri"/>
                <a:cs typeface="Calibri"/>
              </a:rPr>
              <a:t>g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2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15" dirty="0">
                <a:latin typeface="Calibri"/>
                <a:cs typeface="Calibri"/>
              </a:rPr>
              <a:t>m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ul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le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</a:t>
            </a:r>
            <a:r>
              <a:rPr sz="2200" spc="-5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40" dirty="0">
                <a:latin typeface="Calibri"/>
                <a:cs typeface="Calibri"/>
              </a:rPr>
              <a:t>at</a:t>
            </a:r>
            <a:r>
              <a:rPr sz="2200" dirty="0">
                <a:latin typeface="Calibri"/>
                <a:cs typeface="Calibri"/>
              </a:rPr>
              <a:t>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 marR="5080">
              <a:lnSpc>
                <a:spcPct val="102699"/>
              </a:lnSpc>
            </a:pPr>
            <a:r>
              <a:rPr sz="2200" spc="-15" dirty="0">
                <a:latin typeface="Calibri"/>
                <a:cs typeface="Calibri"/>
              </a:rPr>
              <a:t>I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-10" dirty="0">
                <a:latin typeface="Calibri"/>
                <a:cs typeface="Calibri"/>
              </a:rPr>
              <a:t>pl</a:t>
            </a:r>
            <a:r>
              <a:rPr sz="2200" spc="5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ha</a:t>
            </a:r>
            <a:r>
              <a:rPr sz="2200" spc="-3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25" dirty="0">
                <a:latin typeface="Calibri"/>
                <a:cs typeface="Calibri"/>
              </a:rPr>
              <a:t>w</a:t>
            </a:r>
            <a:r>
              <a:rPr sz="2200" spc="-20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e!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0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ei</a:t>
            </a:r>
            <a:r>
              <a:rPr sz="2200" dirty="0">
                <a:latin typeface="Calibri"/>
                <a:cs typeface="Calibri"/>
              </a:rPr>
              <a:t>g</a:t>
            </a:r>
            <a:r>
              <a:rPr sz="2200" spc="-30" dirty="0">
                <a:latin typeface="Calibri"/>
                <a:cs typeface="Calibri"/>
              </a:rPr>
              <a:t>h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2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i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5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upd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le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ic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m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5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s </a:t>
            </a:r>
            <a:r>
              <a:rPr sz="2200" spc="-5" dirty="0">
                <a:latin typeface="Calibri"/>
                <a:cs typeface="Calibri"/>
              </a:rPr>
              <a:t>du</a:t>
            </a:r>
            <a:r>
              <a:rPr sz="2200" spc="-20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5" dirty="0">
                <a:latin typeface="Calibri"/>
                <a:cs typeface="Calibri"/>
              </a:rPr>
              <a:t>n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le</a:t>
            </a:r>
            <a:r>
              <a:rPr sz="2200" spc="-20" dirty="0">
                <a:latin typeface="Calibri"/>
                <a:cs typeface="Calibri"/>
              </a:rPr>
              <a:t>ar</a:t>
            </a:r>
            <a:r>
              <a:rPr sz="2200" spc="-5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5" dirty="0">
                <a:latin typeface="Calibri"/>
                <a:cs typeface="Calibri"/>
              </a:rPr>
              <a:t>n</a:t>
            </a:r>
            <a:r>
              <a:rPr sz="2200" spc="-15" dirty="0">
                <a:latin typeface="Calibri"/>
                <a:cs typeface="Calibri"/>
              </a:rPr>
              <a:t>g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marR="548640">
              <a:lnSpc>
                <a:spcPts val="2590"/>
              </a:lnSpc>
            </a:pPr>
            <a:r>
              <a:rPr sz="2200" dirty="0">
                <a:latin typeface="Calibri"/>
                <a:cs typeface="Calibri"/>
              </a:rPr>
              <a:t>Co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spc="-20" dirty="0">
                <a:latin typeface="Calibri"/>
                <a:cs typeface="Calibri"/>
              </a:rPr>
              <a:t>am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60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a 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20x2</a:t>
            </a:r>
            <a:r>
              <a:rPr sz="2200" spc="-1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u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u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dirty="0">
                <a:latin typeface="Calibri"/>
                <a:cs typeface="Calibri"/>
              </a:rPr>
              <a:t>f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ph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ce</a:t>
            </a:r>
            <a:r>
              <a:rPr sz="2200" spc="-5" dirty="0">
                <a:latin typeface="Calibri"/>
                <a:cs typeface="Calibri"/>
              </a:rPr>
              <a:t>ll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85" dirty="0">
                <a:latin typeface="Calibri"/>
                <a:cs typeface="Calibri"/>
              </a:rPr>
              <a:t>k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40</a:t>
            </a:r>
            <a:r>
              <a:rPr sz="2200" spc="-30" dirty="0">
                <a:latin typeface="Calibri"/>
                <a:cs typeface="Calibri"/>
              </a:rPr>
              <a:t>0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-10" dirty="0">
                <a:latin typeface="Calibri"/>
                <a:cs typeface="Calibri"/>
              </a:rPr>
              <a:t>p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65" dirty="0">
                <a:latin typeface="Calibri"/>
                <a:cs typeface="Calibri"/>
              </a:rPr>
              <a:t>x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5" dirty="0">
                <a:latin typeface="Calibri"/>
                <a:cs typeface="Calibri"/>
              </a:rPr>
              <a:t> i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Co</a:t>
            </a:r>
            <a:r>
              <a:rPr sz="2200" spc="-10" dirty="0">
                <a:latin typeface="Calibri"/>
                <a:cs typeface="Calibri"/>
              </a:rPr>
              <a:t>ul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le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og</a:t>
            </a:r>
            <a:r>
              <a:rPr sz="2200" spc="-5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z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45" dirty="0">
                <a:latin typeface="Calibri"/>
                <a:cs typeface="Calibri"/>
              </a:rPr>
              <a:t>t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s 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h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l</a:t>
            </a:r>
            <a:r>
              <a:rPr sz="2200" spc="-5" dirty="0">
                <a:latin typeface="Calibri"/>
                <a:cs typeface="Calibri"/>
              </a:rPr>
              <a:t>phab</a:t>
            </a:r>
            <a:r>
              <a:rPr sz="2200" spc="-2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t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32">
            <a:extLst>
              <a:ext uri="{FF2B5EF4-FFF2-40B4-BE49-F238E27FC236}">
                <a16:creationId xmlns:a16="http://schemas.microsoft.com/office/drawing/2014/main" id="{89F26C96-1D84-44A5-A528-2C69B37FFB63}"/>
              </a:ext>
            </a:extLst>
          </p:cNvPr>
          <p:cNvSpPr txBox="1"/>
          <p:nvPr/>
        </p:nvSpPr>
        <p:spPr>
          <a:xfrm>
            <a:off x="215900" y="4484623"/>
            <a:ext cx="552386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9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4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w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w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u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z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li</a:t>
            </a:r>
            <a:r>
              <a:rPr sz="2200" b="1" spc="-25" dirty="0">
                <a:latin typeface="Calibri"/>
                <a:cs typeface="Calibri"/>
              </a:rPr>
              <a:t>n</a:t>
            </a:r>
            <a:r>
              <a:rPr sz="2200" b="1" dirty="0">
                <a:latin typeface="Calibri"/>
                <a:cs typeface="Calibri"/>
              </a:rPr>
              <a:t>e</a:t>
            </a:r>
            <a:r>
              <a:rPr sz="2200" b="1" spc="-15" dirty="0">
                <a:latin typeface="Calibri"/>
                <a:cs typeface="Calibri"/>
              </a:rPr>
              <a:t>a</a:t>
            </a:r>
            <a:r>
              <a:rPr sz="2200" b="1" dirty="0">
                <a:latin typeface="Calibri"/>
                <a:cs typeface="Calibri"/>
              </a:rPr>
              <a:t>r</a:t>
            </a:r>
            <a:r>
              <a:rPr sz="2200" b="1" spc="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c</a:t>
            </a:r>
            <a:r>
              <a:rPr sz="2200" b="1" spc="-15" dirty="0">
                <a:latin typeface="Calibri"/>
                <a:cs typeface="Calibri"/>
              </a:rPr>
              <a:t>lassi</a:t>
            </a:r>
            <a:r>
              <a:rPr sz="2200" b="1" spc="-10" dirty="0">
                <a:latin typeface="Calibri"/>
                <a:cs typeface="Calibri"/>
              </a:rPr>
              <a:t>f</a:t>
            </a:r>
            <a:r>
              <a:rPr sz="2200" b="1" spc="-5" dirty="0">
                <a:latin typeface="Calibri"/>
                <a:cs typeface="Calibri"/>
              </a:rPr>
              <a:t>i</a:t>
            </a:r>
            <a:r>
              <a:rPr sz="2200" b="1" dirty="0">
                <a:latin typeface="Calibri"/>
                <a:cs typeface="Calibri"/>
              </a:rPr>
              <a:t>er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6" name="object 33">
            <a:extLst>
              <a:ext uri="{FF2B5EF4-FFF2-40B4-BE49-F238E27FC236}">
                <a16:creationId xmlns:a16="http://schemas.microsoft.com/office/drawing/2014/main" id="{533ED184-E94D-41B3-99C7-E371416CF247}"/>
              </a:ext>
            </a:extLst>
          </p:cNvPr>
          <p:cNvSpPr/>
          <p:nvPr/>
        </p:nvSpPr>
        <p:spPr>
          <a:xfrm>
            <a:off x="7352028" y="1144524"/>
            <a:ext cx="3558218" cy="3912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2F34FF4-D2BD-4F6D-ADC6-4D128466BE02}"/>
              </a:ext>
            </a:extLst>
          </p:cNvPr>
          <p:cNvSpPr/>
          <p:nvPr/>
        </p:nvSpPr>
        <p:spPr>
          <a:xfrm>
            <a:off x="7088502" y="5737860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6D8C339-ED52-44EA-ABEE-49ACE4DF4885}"/>
              </a:ext>
            </a:extLst>
          </p:cNvPr>
          <p:cNvSpPr/>
          <p:nvPr/>
        </p:nvSpPr>
        <p:spPr>
          <a:xfrm>
            <a:off x="137160" y="5737860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F28C162-A049-439C-BD47-49295C8F73B8}"/>
              </a:ext>
            </a:extLst>
          </p:cNvPr>
          <p:cNvSpPr/>
          <p:nvPr/>
        </p:nvSpPr>
        <p:spPr>
          <a:xfrm>
            <a:off x="868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ED8405E-853A-499D-B538-516E6EBC1B4E}"/>
              </a:ext>
            </a:extLst>
          </p:cNvPr>
          <p:cNvSpPr/>
          <p:nvPr/>
        </p:nvSpPr>
        <p:spPr>
          <a:xfrm>
            <a:off x="224788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BC61F2C6-45A2-4DBF-A2B1-08D76D983359}"/>
              </a:ext>
            </a:extLst>
          </p:cNvPr>
          <p:cNvSpPr/>
          <p:nvPr/>
        </p:nvSpPr>
        <p:spPr>
          <a:xfrm>
            <a:off x="160020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69224302-B0B9-4ECF-9656-F545BAAE9C6C}"/>
              </a:ext>
            </a:extLst>
          </p:cNvPr>
          <p:cNvSpPr/>
          <p:nvPr/>
        </p:nvSpPr>
        <p:spPr>
          <a:xfrm>
            <a:off x="1569719" y="5145785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AD8BA716-E0AC-40FF-8606-3A69560D734A}"/>
              </a:ext>
            </a:extLst>
          </p:cNvPr>
          <p:cNvSpPr/>
          <p:nvPr/>
        </p:nvSpPr>
        <p:spPr>
          <a:xfrm>
            <a:off x="379475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475259C1-8AB1-4244-847D-7943CDBA85F3}"/>
              </a:ext>
            </a:extLst>
          </p:cNvPr>
          <p:cNvSpPr/>
          <p:nvPr/>
        </p:nvSpPr>
        <p:spPr>
          <a:xfrm>
            <a:off x="2705097" y="5145785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5F6351AE-C2CC-4BAC-B30C-6846F2F294CA}"/>
              </a:ext>
            </a:extLst>
          </p:cNvPr>
          <p:cNvSpPr/>
          <p:nvPr/>
        </p:nvSpPr>
        <p:spPr>
          <a:xfrm>
            <a:off x="452627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F9B5B07-45A1-44E5-BE99-3B03B32105F5}"/>
              </a:ext>
            </a:extLst>
          </p:cNvPr>
          <p:cNvSpPr/>
          <p:nvPr/>
        </p:nvSpPr>
        <p:spPr>
          <a:xfrm>
            <a:off x="3968112" y="5145785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8D9E0647-5804-4945-A041-005C81C75D79}"/>
              </a:ext>
            </a:extLst>
          </p:cNvPr>
          <p:cNvSpPr/>
          <p:nvPr/>
        </p:nvSpPr>
        <p:spPr>
          <a:xfrm>
            <a:off x="580644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892FBA85-EEA8-4D04-BBAC-7E3338ECE87F}"/>
              </a:ext>
            </a:extLst>
          </p:cNvPr>
          <p:cNvSpPr/>
          <p:nvPr/>
        </p:nvSpPr>
        <p:spPr>
          <a:xfrm>
            <a:off x="5499736" y="5145785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65B958A-111E-4315-BD6A-60164492B0FC}"/>
              </a:ext>
            </a:extLst>
          </p:cNvPr>
          <p:cNvSpPr/>
          <p:nvPr/>
        </p:nvSpPr>
        <p:spPr>
          <a:xfrm>
            <a:off x="776096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BCF107F5-2204-4F9D-A82E-8FB5D36AF1C0}"/>
              </a:ext>
            </a:extLst>
          </p:cNvPr>
          <p:cNvSpPr/>
          <p:nvPr/>
        </p:nvSpPr>
        <p:spPr>
          <a:xfrm>
            <a:off x="6755130" y="5145785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64B4CDE1-2602-454A-93DE-7E04C8B13B24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33EAA4EE-4CF7-4871-BBAA-B75E7F037282}"/>
              </a:ext>
            </a:extLst>
          </p:cNvPr>
          <p:cNvSpPr/>
          <p:nvPr/>
        </p:nvSpPr>
        <p:spPr>
          <a:xfrm>
            <a:off x="5991222" y="5600700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C3B4DBBA-1A96-4685-B4B6-5E73B87C0CC5}"/>
              </a:ext>
            </a:extLst>
          </p:cNvPr>
          <p:cNvSpPr/>
          <p:nvPr/>
        </p:nvSpPr>
        <p:spPr>
          <a:xfrm>
            <a:off x="860679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BF2A7244-98B7-4B8A-89CA-F88033A766F0}"/>
              </a:ext>
            </a:extLst>
          </p:cNvPr>
          <p:cNvSpPr/>
          <p:nvPr/>
        </p:nvSpPr>
        <p:spPr>
          <a:xfrm>
            <a:off x="8486771" y="5145785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EBC2572B-1ADC-4793-86BC-C8087708BF75}"/>
              </a:ext>
            </a:extLst>
          </p:cNvPr>
          <p:cNvSpPr/>
          <p:nvPr/>
        </p:nvSpPr>
        <p:spPr>
          <a:xfrm>
            <a:off x="81838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96A3811D-C180-4C8B-BD37-D91D2A01A469}"/>
              </a:ext>
            </a:extLst>
          </p:cNvPr>
          <p:cNvSpPr/>
          <p:nvPr/>
        </p:nvSpPr>
        <p:spPr>
          <a:xfrm>
            <a:off x="7842880" y="5145785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45D3FCC0-C1AC-4CFF-8083-7259ECDD4944}"/>
              </a:ext>
            </a:extLst>
          </p:cNvPr>
          <p:cNvSpPr/>
          <p:nvPr/>
        </p:nvSpPr>
        <p:spPr>
          <a:xfrm>
            <a:off x="9646919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8E003B1D-4DCD-4926-A765-0408BC2EA1CC}"/>
              </a:ext>
            </a:extLst>
          </p:cNvPr>
          <p:cNvSpPr/>
          <p:nvPr/>
        </p:nvSpPr>
        <p:spPr>
          <a:xfrm>
            <a:off x="9108753" y="5145785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C1239B9A-CBD6-4AED-8719-99A2C6652D47}"/>
              </a:ext>
            </a:extLst>
          </p:cNvPr>
          <p:cNvSpPr/>
          <p:nvPr/>
        </p:nvSpPr>
        <p:spPr>
          <a:xfrm>
            <a:off x="10012680" y="55092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40D378C2-7FF0-417A-860B-732FB0FBC5FC}"/>
              </a:ext>
            </a:extLst>
          </p:cNvPr>
          <p:cNvSpPr/>
          <p:nvPr/>
        </p:nvSpPr>
        <p:spPr>
          <a:xfrm>
            <a:off x="9992671" y="5145785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7968AB3-4F77-4924-835E-96F1A8296F3E}"/>
              </a:ext>
            </a:extLst>
          </p:cNvPr>
          <p:cNvSpPr/>
          <p:nvPr/>
        </p:nvSpPr>
        <p:spPr>
          <a:xfrm>
            <a:off x="10561319" y="573785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84B403F8-D8C4-4D06-88F1-28419F22ABFB}"/>
              </a:ext>
            </a:extLst>
          </p:cNvPr>
          <p:cNvSpPr/>
          <p:nvPr/>
        </p:nvSpPr>
        <p:spPr>
          <a:xfrm>
            <a:off x="9945056" y="5977889"/>
            <a:ext cx="908050" cy="365760"/>
          </a:xfrm>
          <a:custGeom>
            <a:avLst/>
            <a:gdLst/>
            <a:ahLst/>
            <a:cxnLst/>
            <a:rect l="l" t="t" r="r" b="b"/>
            <a:pathLst>
              <a:path w="908050" h="365760">
                <a:moveTo>
                  <a:pt x="0" y="0"/>
                </a:moveTo>
                <a:lnTo>
                  <a:pt x="907721" y="0"/>
                </a:lnTo>
                <a:lnTo>
                  <a:pt x="90772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36E1C3FC-89CA-4B76-B1BE-AD38A1486CC3}"/>
              </a:ext>
            </a:extLst>
          </p:cNvPr>
          <p:cNvSpPr txBox="1"/>
          <p:nvPr/>
        </p:nvSpPr>
        <p:spPr>
          <a:xfrm>
            <a:off x="319086" y="5153659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889D8B85-7A3B-44E6-98EB-97C6E896372D}"/>
              </a:ext>
            </a:extLst>
          </p:cNvPr>
          <p:cNvSpPr txBox="1"/>
          <p:nvPr/>
        </p:nvSpPr>
        <p:spPr>
          <a:xfrm>
            <a:off x="1766855" y="5153659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3DED4458-B3C0-4EAE-89F9-155D57BFD4A0}"/>
              </a:ext>
            </a:extLst>
          </p:cNvPr>
          <p:cNvSpPr txBox="1"/>
          <p:nvPr/>
        </p:nvSpPr>
        <p:spPr>
          <a:xfrm>
            <a:off x="2932428" y="5153659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7703B025-A488-4797-8BEC-C31A7CFA8A86}"/>
              </a:ext>
            </a:extLst>
          </p:cNvPr>
          <p:cNvSpPr txBox="1"/>
          <p:nvPr/>
        </p:nvSpPr>
        <p:spPr>
          <a:xfrm>
            <a:off x="4201190" y="5153659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64581CE6-5185-4F57-B8AF-E089C2A70F04}"/>
              </a:ext>
            </a:extLst>
          </p:cNvPr>
          <p:cNvSpPr txBox="1"/>
          <p:nvPr/>
        </p:nvSpPr>
        <p:spPr>
          <a:xfrm>
            <a:off x="5674202" y="5153659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350C6537-9C4F-4D68-B837-DE20801386DA}"/>
              </a:ext>
            </a:extLst>
          </p:cNvPr>
          <p:cNvSpPr txBox="1"/>
          <p:nvPr/>
        </p:nvSpPr>
        <p:spPr>
          <a:xfrm>
            <a:off x="6901815" y="5153659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32609D2D-C6B5-40B4-BD90-016E9691F98C}"/>
              </a:ext>
            </a:extLst>
          </p:cNvPr>
          <p:cNvSpPr txBox="1"/>
          <p:nvPr/>
        </p:nvSpPr>
        <p:spPr>
          <a:xfrm>
            <a:off x="79536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46205A60-614B-4038-8262-6BE9992E15C9}"/>
              </a:ext>
            </a:extLst>
          </p:cNvPr>
          <p:cNvSpPr txBox="1"/>
          <p:nvPr/>
        </p:nvSpPr>
        <p:spPr>
          <a:xfrm>
            <a:off x="8601389" y="5153659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BDEBAC7D-96AF-419B-8B93-109DBE7A4D6A}"/>
              </a:ext>
            </a:extLst>
          </p:cNvPr>
          <p:cNvSpPr txBox="1"/>
          <p:nvPr/>
        </p:nvSpPr>
        <p:spPr>
          <a:xfrm>
            <a:off x="9272172" y="5153659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3F6922CC-EEEF-4DC6-963D-7FBD8D337811}"/>
              </a:ext>
            </a:extLst>
          </p:cNvPr>
          <p:cNvSpPr txBox="1"/>
          <p:nvPr/>
        </p:nvSpPr>
        <p:spPr>
          <a:xfrm>
            <a:off x="10136436" y="5153659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B5C153E1-F912-4FA0-B625-7C2A08F5EFBC}"/>
              </a:ext>
            </a:extLst>
          </p:cNvPr>
          <p:cNvSpPr txBox="1"/>
          <p:nvPr/>
        </p:nvSpPr>
        <p:spPr>
          <a:xfrm>
            <a:off x="6182864" y="5645911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9B4013F4-1F07-4582-B561-39F1AA5EB003}"/>
              </a:ext>
            </a:extLst>
          </p:cNvPr>
          <p:cNvSpPr txBox="1"/>
          <p:nvPr/>
        </p:nvSpPr>
        <p:spPr>
          <a:xfrm>
            <a:off x="10141709" y="5985764"/>
            <a:ext cx="514984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2012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618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A8899440-30F8-413A-9428-2771C8A31954}"/>
              </a:ext>
            </a:extLst>
          </p:cNvPr>
          <p:cNvGrpSpPr/>
          <p:nvPr/>
        </p:nvGrpSpPr>
        <p:grpSpPr>
          <a:xfrm>
            <a:off x="137160" y="5145785"/>
            <a:ext cx="10773086" cy="1210184"/>
            <a:chOff x="137160" y="5145785"/>
            <a:chExt cx="10773086" cy="1210184"/>
          </a:xfrm>
        </p:grpSpPr>
        <p:sp>
          <p:nvSpPr>
            <p:cNvPr id="3" name="object 2">
              <a:extLst>
                <a:ext uri="{FF2B5EF4-FFF2-40B4-BE49-F238E27FC236}">
                  <a16:creationId xmlns:a16="http://schemas.microsoft.com/office/drawing/2014/main" id="{328AF853-6EA4-4568-8035-D58BEE31A189}"/>
                </a:ext>
              </a:extLst>
            </p:cNvPr>
            <p:cNvSpPr/>
            <p:nvPr/>
          </p:nvSpPr>
          <p:spPr>
            <a:xfrm>
              <a:off x="7088502" y="5737860"/>
              <a:ext cx="3485515" cy="0"/>
            </a:xfrm>
            <a:custGeom>
              <a:avLst/>
              <a:gdLst/>
              <a:ahLst/>
              <a:cxnLst/>
              <a:rect l="l" t="t" r="r" b="b"/>
              <a:pathLst>
                <a:path w="3485515">
                  <a:moveTo>
                    <a:pt x="0" y="0"/>
                  </a:moveTo>
                  <a:lnTo>
                    <a:pt x="34854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C8B7368B-4C36-4CAB-9BA5-F586E9B2BB1A}"/>
                </a:ext>
              </a:extLst>
            </p:cNvPr>
            <p:cNvSpPr/>
            <p:nvPr/>
          </p:nvSpPr>
          <p:spPr>
            <a:xfrm>
              <a:off x="137160" y="5737860"/>
              <a:ext cx="5854065" cy="0"/>
            </a:xfrm>
            <a:custGeom>
              <a:avLst/>
              <a:gdLst/>
              <a:ahLst/>
              <a:cxnLst/>
              <a:rect l="l" t="t" r="r" b="b"/>
              <a:pathLst>
                <a:path w="5854065">
                  <a:moveTo>
                    <a:pt x="0" y="0"/>
                  </a:moveTo>
                  <a:lnTo>
                    <a:pt x="5854062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48D78E69-4B23-4BD3-971A-1AFD1F91ACE0}"/>
                </a:ext>
              </a:extLst>
            </p:cNvPr>
            <p:cNvSpPr/>
            <p:nvPr/>
          </p:nvSpPr>
          <p:spPr>
            <a:xfrm>
              <a:off x="868680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3B954F7-8824-4582-BC99-3C2A1573D5C1}"/>
                </a:ext>
              </a:extLst>
            </p:cNvPr>
            <p:cNvSpPr/>
            <p:nvPr/>
          </p:nvSpPr>
          <p:spPr>
            <a:xfrm>
              <a:off x="224788" y="5145785"/>
              <a:ext cx="1169670" cy="365760"/>
            </a:xfrm>
            <a:custGeom>
              <a:avLst/>
              <a:gdLst/>
              <a:ahLst/>
              <a:cxnLst/>
              <a:rect l="l" t="t" r="r" b="b"/>
              <a:pathLst>
                <a:path w="1169670" h="365760">
                  <a:moveTo>
                    <a:pt x="0" y="0"/>
                  </a:moveTo>
                  <a:lnTo>
                    <a:pt x="1169671" y="0"/>
                  </a:lnTo>
                  <a:lnTo>
                    <a:pt x="1169671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489F746A-420E-4FE4-82CC-04E3BDC97687}"/>
                </a:ext>
              </a:extLst>
            </p:cNvPr>
            <p:cNvSpPr/>
            <p:nvPr/>
          </p:nvSpPr>
          <p:spPr>
            <a:xfrm>
              <a:off x="1600200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967A8580-BD77-4507-9016-F5FD783AFCFD}"/>
                </a:ext>
              </a:extLst>
            </p:cNvPr>
            <p:cNvSpPr/>
            <p:nvPr/>
          </p:nvSpPr>
          <p:spPr>
            <a:xfrm>
              <a:off x="1569719" y="5145785"/>
              <a:ext cx="899160" cy="365760"/>
            </a:xfrm>
            <a:custGeom>
              <a:avLst/>
              <a:gdLst/>
              <a:ahLst/>
              <a:cxnLst/>
              <a:rect l="l" t="t" r="r" b="b"/>
              <a:pathLst>
                <a:path w="899160" h="365760">
                  <a:moveTo>
                    <a:pt x="0" y="0"/>
                  </a:moveTo>
                  <a:lnTo>
                    <a:pt x="899160" y="0"/>
                  </a:lnTo>
                  <a:lnTo>
                    <a:pt x="899160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0D307461-FF41-4284-BC63-960BB3AE05CA}"/>
                </a:ext>
              </a:extLst>
            </p:cNvPr>
            <p:cNvSpPr/>
            <p:nvPr/>
          </p:nvSpPr>
          <p:spPr>
            <a:xfrm>
              <a:off x="3794759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3719D382-9DB7-4317-9E34-915B0059611C}"/>
                </a:ext>
              </a:extLst>
            </p:cNvPr>
            <p:cNvSpPr/>
            <p:nvPr/>
          </p:nvSpPr>
          <p:spPr>
            <a:xfrm>
              <a:off x="2705097" y="5145785"/>
              <a:ext cx="1169670" cy="365760"/>
            </a:xfrm>
            <a:custGeom>
              <a:avLst/>
              <a:gdLst/>
              <a:ahLst/>
              <a:cxnLst/>
              <a:rect l="l" t="t" r="r" b="b"/>
              <a:pathLst>
                <a:path w="1169670" h="365760">
                  <a:moveTo>
                    <a:pt x="0" y="0"/>
                  </a:moveTo>
                  <a:lnTo>
                    <a:pt x="1169671" y="0"/>
                  </a:lnTo>
                  <a:lnTo>
                    <a:pt x="1169671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CDE8F065-191D-4C49-A060-60A09E484EDB}"/>
                </a:ext>
              </a:extLst>
            </p:cNvPr>
            <p:cNvSpPr/>
            <p:nvPr/>
          </p:nvSpPr>
          <p:spPr>
            <a:xfrm>
              <a:off x="4526279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EDB367B1-C78D-4537-AC1C-0C5CF0433131}"/>
                </a:ext>
              </a:extLst>
            </p:cNvPr>
            <p:cNvSpPr/>
            <p:nvPr/>
          </p:nvSpPr>
          <p:spPr>
            <a:xfrm>
              <a:off x="3968112" y="5145785"/>
              <a:ext cx="1381125" cy="365760"/>
            </a:xfrm>
            <a:custGeom>
              <a:avLst/>
              <a:gdLst/>
              <a:ahLst/>
              <a:cxnLst/>
              <a:rect l="l" t="t" r="r" b="b"/>
              <a:pathLst>
                <a:path w="1381125" h="365760">
                  <a:moveTo>
                    <a:pt x="0" y="0"/>
                  </a:moveTo>
                  <a:lnTo>
                    <a:pt x="1381127" y="0"/>
                  </a:lnTo>
                  <a:lnTo>
                    <a:pt x="1381127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4FC482EB-1752-4FF0-A4D8-F85E333D01AF}"/>
                </a:ext>
              </a:extLst>
            </p:cNvPr>
            <p:cNvSpPr/>
            <p:nvPr/>
          </p:nvSpPr>
          <p:spPr>
            <a:xfrm>
              <a:off x="5806440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901B1C11-D2AA-440B-BC0C-B67C4B08AA62}"/>
                </a:ext>
              </a:extLst>
            </p:cNvPr>
            <p:cNvSpPr/>
            <p:nvPr/>
          </p:nvSpPr>
          <p:spPr>
            <a:xfrm>
              <a:off x="5499736" y="5145785"/>
              <a:ext cx="752475" cy="365760"/>
            </a:xfrm>
            <a:custGeom>
              <a:avLst/>
              <a:gdLst/>
              <a:ahLst/>
              <a:cxnLst/>
              <a:rect l="l" t="t" r="r" b="b"/>
              <a:pathLst>
                <a:path w="752475" h="365760">
                  <a:moveTo>
                    <a:pt x="0" y="0"/>
                  </a:moveTo>
                  <a:lnTo>
                    <a:pt x="752474" y="0"/>
                  </a:lnTo>
                  <a:lnTo>
                    <a:pt x="752474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312A0046-D436-4FCC-B51A-BF53A04F7733}"/>
                </a:ext>
              </a:extLst>
            </p:cNvPr>
            <p:cNvSpPr/>
            <p:nvPr/>
          </p:nvSpPr>
          <p:spPr>
            <a:xfrm>
              <a:off x="7760969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AB1353AB-A72A-41A0-8C0B-C331818886A8}"/>
                </a:ext>
              </a:extLst>
            </p:cNvPr>
            <p:cNvSpPr/>
            <p:nvPr/>
          </p:nvSpPr>
          <p:spPr>
            <a:xfrm>
              <a:off x="6755130" y="5145785"/>
              <a:ext cx="1017269" cy="365760"/>
            </a:xfrm>
            <a:custGeom>
              <a:avLst/>
              <a:gdLst/>
              <a:ahLst/>
              <a:cxnLst/>
              <a:rect l="l" t="t" r="r" b="b"/>
              <a:pathLst>
                <a:path w="1017270" h="365760">
                  <a:moveTo>
                    <a:pt x="0" y="0"/>
                  </a:moveTo>
                  <a:lnTo>
                    <a:pt x="1017271" y="0"/>
                  </a:lnTo>
                  <a:lnTo>
                    <a:pt x="1017271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40C9262-E2F4-4DF3-966C-F5DC7FF68EFA}"/>
                </a:ext>
              </a:extLst>
            </p:cNvPr>
            <p:cNvSpPr/>
            <p:nvPr/>
          </p:nvSpPr>
          <p:spPr>
            <a:xfrm>
              <a:off x="5991222" y="5600700"/>
              <a:ext cx="1097280" cy="274320"/>
            </a:xfrm>
            <a:custGeom>
              <a:avLst/>
              <a:gdLst/>
              <a:ahLst/>
              <a:cxnLst/>
              <a:rect l="l" t="t" r="r" b="b"/>
              <a:pathLst>
                <a:path w="1097279" h="274320">
                  <a:moveTo>
                    <a:pt x="0" y="0"/>
                  </a:moveTo>
                  <a:lnTo>
                    <a:pt x="1097280" y="0"/>
                  </a:lnTo>
                  <a:lnTo>
                    <a:pt x="1097280" y="274319"/>
                  </a:lnTo>
                  <a:lnTo>
                    <a:pt x="0" y="274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4F6C495-6619-4A87-A21C-5D5AB2C9CE73}"/>
                </a:ext>
              </a:extLst>
            </p:cNvPr>
            <p:cNvSpPr/>
            <p:nvPr/>
          </p:nvSpPr>
          <p:spPr>
            <a:xfrm>
              <a:off x="5991222" y="5600700"/>
              <a:ext cx="1097280" cy="274320"/>
            </a:xfrm>
            <a:custGeom>
              <a:avLst/>
              <a:gdLst/>
              <a:ahLst/>
              <a:cxnLst/>
              <a:rect l="l" t="t" r="r" b="b"/>
              <a:pathLst>
                <a:path w="1097279" h="274320">
                  <a:moveTo>
                    <a:pt x="0" y="0"/>
                  </a:moveTo>
                  <a:lnTo>
                    <a:pt x="1097280" y="0"/>
                  </a:lnTo>
                  <a:lnTo>
                    <a:pt x="1097280" y="274320"/>
                  </a:lnTo>
                  <a:lnTo>
                    <a:pt x="0" y="2743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18D15447-1A98-4982-AEA3-70D3030A28B3}"/>
                </a:ext>
              </a:extLst>
            </p:cNvPr>
            <p:cNvSpPr/>
            <p:nvPr/>
          </p:nvSpPr>
          <p:spPr>
            <a:xfrm>
              <a:off x="8606790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2843CBED-81FD-4AFB-88ED-6CA5438BF2BF}"/>
                </a:ext>
              </a:extLst>
            </p:cNvPr>
            <p:cNvSpPr/>
            <p:nvPr/>
          </p:nvSpPr>
          <p:spPr>
            <a:xfrm>
              <a:off x="8486771" y="5145785"/>
              <a:ext cx="565785" cy="365760"/>
            </a:xfrm>
            <a:custGeom>
              <a:avLst/>
              <a:gdLst/>
              <a:ahLst/>
              <a:cxnLst/>
              <a:rect l="l" t="t" r="r" b="b"/>
              <a:pathLst>
                <a:path w="565784" h="365760">
                  <a:moveTo>
                    <a:pt x="0" y="0"/>
                  </a:moveTo>
                  <a:lnTo>
                    <a:pt x="565789" y="0"/>
                  </a:lnTo>
                  <a:lnTo>
                    <a:pt x="565789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7F94AA8B-6D98-4A69-81DB-A1139E51DF6A}"/>
                </a:ext>
              </a:extLst>
            </p:cNvPr>
            <p:cNvSpPr/>
            <p:nvPr/>
          </p:nvSpPr>
          <p:spPr>
            <a:xfrm>
              <a:off x="8183880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D1D502A7-166B-4290-AC9E-4F611CFC8C27}"/>
                </a:ext>
              </a:extLst>
            </p:cNvPr>
            <p:cNvSpPr/>
            <p:nvPr/>
          </p:nvSpPr>
          <p:spPr>
            <a:xfrm>
              <a:off x="7842880" y="5145785"/>
              <a:ext cx="558165" cy="365760"/>
            </a:xfrm>
            <a:custGeom>
              <a:avLst/>
              <a:gdLst/>
              <a:ahLst/>
              <a:cxnLst/>
              <a:rect l="l" t="t" r="r" b="b"/>
              <a:pathLst>
                <a:path w="558165" h="365760">
                  <a:moveTo>
                    <a:pt x="0" y="0"/>
                  </a:moveTo>
                  <a:lnTo>
                    <a:pt x="558169" y="0"/>
                  </a:lnTo>
                  <a:lnTo>
                    <a:pt x="558169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7EEF7410-BFB4-4524-9FB8-6C145880CC3A}"/>
                </a:ext>
              </a:extLst>
            </p:cNvPr>
            <p:cNvSpPr/>
            <p:nvPr/>
          </p:nvSpPr>
          <p:spPr>
            <a:xfrm>
              <a:off x="9646919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9BBD8101-1F57-4E7A-A290-9E717D390180}"/>
                </a:ext>
              </a:extLst>
            </p:cNvPr>
            <p:cNvSpPr/>
            <p:nvPr/>
          </p:nvSpPr>
          <p:spPr>
            <a:xfrm>
              <a:off x="9108753" y="5145785"/>
              <a:ext cx="812800" cy="365760"/>
            </a:xfrm>
            <a:custGeom>
              <a:avLst/>
              <a:gdLst/>
              <a:ahLst/>
              <a:cxnLst/>
              <a:rect l="l" t="t" r="r" b="b"/>
              <a:pathLst>
                <a:path w="812800" h="365760">
                  <a:moveTo>
                    <a:pt x="0" y="0"/>
                  </a:moveTo>
                  <a:lnTo>
                    <a:pt x="812485" y="0"/>
                  </a:lnTo>
                  <a:lnTo>
                    <a:pt x="812485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783A2DC0-4DF8-4B8D-ADE1-BF2163CEC836}"/>
                </a:ext>
              </a:extLst>
            </p:cNvPr>
            <p:cNvSpPr/>
            <p:nvPr/>
          </p:nvSpPr>
          <p:spPr>
            <a:xfrm>
              <a:off x="10012680" y="55092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9385594E-3E83-4317-B92D-8C454C81A9DD}"/>
                </a:ext>
              </a:extLst>
            </p:cNvPr>
            <p:cNvSpPr/>
            <p:nvPr/>
          </p:nvSpPr>
          <p:spPr>
            <a:xfrm>
              <a:off x="9992671" y="5145785"/>
              <a:ext cx="917575" cy="365760"/>
            </a:xfrm>
            <a:custGeom>
              <a:avLst/>
              <a:gdLst/>
              <a:ahLst/>
              <a:cxnLst/>
              <a:rect l="l" t="t" r="r" b="b"/>
              <a:pathLst>
                <a:path w="917575" h="365760">
                  <a:moveTo>
                    <a:pt x="0" y="0"/>
                  </a:moveTo>
                  <a:lnTo>
                    <a:pt x="917260" y="0"/>
                  </a:lnTo>
                  <a:lnTo>
                    <a:pt x="917260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809F8277-4DE5-4C81-838D-F7299955D9BC}"/>
                </a:ext>
              </a:extLst>
            </p:cNvPr>
            <p:cNvSpPr/>
            <p:nvPr/>
          </p:nvSpPr>
          <p:spPr>
            <a:xfrm>
              <a:off x="10561319" y="5737859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12C89ACC-90AF-4AF3-8219-D2E29FF04E56}"/>
                </a:ext>
              </a:extLst>
            </p:cNvPr>
            <p:cNvSpPr/>
            <p:nvPr/>
          </p:nvSpPr>
          <p:spPr>
            <a:xfrm>
              <a:off x="9945056" y="5977889"/>
              <a:ext cx="908050" cy="365760"/>
            </a:xfrm>
            <a:custGeom>
              <a:avLst/>
              <a:gdLst/>
              <a:ahLst/>
              <a:cxnLst/>
              <a:rect l="l" t="t" r="r" b="b"/>
              <a:pathLst>
                <a:path w="908050" h="365760">
                  <a:moveTo>
                    <a:pt x="0" y="0"/>
                  </a:moveTo>
                  <a:lnTo>
                    <a:pt x="907721" y="0"/>
                  </a:lnTo>
                  <a:lnTo>
                    <a:pt x="907721" y="365760"/>
                  </a:lnTo>
                  <a:lnTo>
                    <a:pt x="0" y="365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1">
              <a:extLst>
                <a:ext uri="{FF2B5EF4-FFF2-40B4-BE49-F238E27FC236}">
                  <a16:creationId xmlns:a16="http://schemas.microsoft.com/office/drawing/2014/main" id="{13E47B2A-3ACF-4A18-9BE3-547F5804A841}"/>
                </a:ext>
              </a:extLst>
            </p:cNvPr>
            <p:cNvSpPr txBox="1"/>
            <p:nvPr/>
          </p:nvSpPr>
          <p:spPr>
            <a:xfrm>
              <a:off x="319086" y="5153659"/>
              <a:ext cx="981710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1959</a:t>
              </a:r>
              <a:endParaRPr sz="120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70"/>
                </a:spcBef>
              </a:pPr>
              <a:r>
                <a:rPr sz="1200" dirty="0">
                  <a:latin typeface="Calibri"/>
                  <a:cs typeface="Calibri"/>
                </a:rPr>
                <a:t>H</a:t>
              </a:r>
              <a:r>
                <a:rPr sz="1200" spc="-10" dirty="0">
                  <a:latin typeface="Calibri"/>
                  <a:cs typeface="Calibri"/>
                </a:rPr>
                <a:t>ub</a:t>
              </a:r>
              <a:r>
                <a:rPr sz="1200" dirty="0">
                  <a:latin typeface="Calibri"/>
                  <a:cs typeface="Calibri"/>
                </a:rPr>
                <a:t>el &amp;</a:t>
              </a:r>
              <a:r>
                <a:rPr sz="1200" spc="-5" dirty="0">
                  <a:latin typeface="Calibri"/>
                  <a:cs typeface="Calibri"/>
                </a:rPr>
                <a:t> </a:t>
              </a:r>
              <a:r>
                <a:rPr sz="1200" spc="-25" dirty="0">
                  <a:latin typeface="Calibri"/>
                  <a:cs typeface="Calibri"/>
                </a:rPr>
                <a:t>W</a:t>
              </a:r>
              <a:r>
                <a:rPr sz="1200" spc="-5" dirty="0">
                  <a:latin typeface="Calibri"/>
                  <a:cs typeface="Calibri"/>
                </a:rPr>
                <a:t>i</a:t>
              </a:r>
              <a:r>
                <a:rPr sz="1200" spc="-10" dirty="0">
                  <a:latin typeface="Calibri"/>
                  <a:cs typeface="Calibri"/>
                </a:rPr>
                <a:t>e</a:t>
              </a:r>
              <a:r>
                <a:rPr sz="1200" dirty="0">
                  <a:latin typeface="Calibri"/>
                  <a:cs typeface="Calibri"/>
                </a:rPr>
                <a:t>sel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0" name="object 32">
              <a:extLst>
                <a:ext uri="{FF2B5EF4-FFF2-40B4-BE49-F238E27FC236}">
                  <a16:creationId xmlns:a16="http://schemas.microsoft.com/office/drawing/2014/main" id="{98141A55-69A4-4225-A71D-93717D97977C}"/>
                </a:ext>
              </a:extLst>
            </p:cNvPr>
            <p:cNvSpPr txBox="1"/>
            <p:nvPr/>
          </p:nvSpPr>
          <p:spPr>
            <a:xfrm>
              <a:off x="1766855" y="5153659"/>
              <a:ext cx="504190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1963</a:t>
              </a:r>
              <a:endParaRPr sz="120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70"/>
                </a:spcBef>
              </a:pPr>
              <a:r>
                <a:rPr sz="1200" spc="-30" dirty="0">
                  <a:latin typeface="Calibri"/>
                  <a:cs typeface="Calibri"/>
                </a:rPr>
                <a:t>R</a:t>
              </a:r>
              <a:r>
                <a:rPr sz="1200" dirty="0">
                  <a:latin typeface="Calibri"/>
                  <a:cs typeface="Calibri"/>
                </a:rPr>
                <a:t>o</a:t>
              </a:r>
              <a:r>
                <a:rPr sz="1200" spc="-5" dirty="0">
                  <a:latin typeface="Calibri"/>
                  <a:cs typeface="Calibri"/>
                </a:rPr>
                <a:t>b</a:t>
              </a:r>
              <a:r>
                <a:rPr sz="1200" spc="-10" dirty="0">
                  <a:latin typeface="Calibri"/>
                  <a:cs typeface="Calibri"/>
                </a:rPr>
                <a:t>e</a:t>
              </a:r>
              <a:r>
                <a:rPr sz="1200" spc="-15" dirty="0">
                  <a:latin typeface="Calibri"/>
                  <a:cs typeface="Calibri"/>
                </a:rPr>
                <a:t>r</a:t>
              </a:r>
              <a:r>
                <a:rPr sz="1200" spc="-10" dirty="0">
                  <a:latin typeface="Calibri"/>
                  <a:cs typeface="Calibri"/>
                </a:rPr>
                <a:t>t</a:t>
              </a:r>
              <a:r>
                <a:rPr sz="1200" dirty="0">
                  <a:latin typeface="Calibri"/>
                  <a:cs typeface="Calibri"/>
                </a:rPr>
                <a:t>s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1" name="object 33">
              <a:extLst>
                <a:ext uri="{FF2B5EF4-FFF2-40B4-BE49-F238E27FC236}">
                  <a16:creationId xmlns:a16="http://schemas.microsoft.com/office/drawing/2014/main" id="{3821D395-97B4-4513-90B6-1D643F65C81A}"/>
                </a:ext>
              </a:extLst>
            </p:cNvPr>
            <p:cNvSpPr txBox="1"/>
            <p:nvPr/>
          </p:nvSpPr>
          <p:spPr>
            <a:xfrm>
              <a:off x="2932428" y="5153659"/>
              <a:ext cx="716280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1970s</a:t>
              </a:r>
              <a:endParaRPr sz="120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70"/>
                </a:spcBef>
              </a:pPr>
              <a:r>
                <a:rPr sz="1200" spc="-5" dirty="0">
                  <a:latin typeface="Calibri"/>
                  <a:cs typeface="Calibri"/>
                </a:rPr>
                <a:t>D</a:t>
              </a:r>
              <a:r>
                <a:rPr sz="1200" spc="-20" dirty="0">
                  <a:latin typeface="Calibri"/>
                  <a:cs typeface="Calibri"/>
                </a:rPr>
                <a:t>a</a:t>
              </a:r>
              <a:r>
                <a:rPr sz="1200" spc="-15" dirty="0">
                  <a:latin typeface="Calibri"/>
                  <a:cs typeface="Calibri"/>
                </a:rPr>
                <a:t>v</a:t>
              </a:r>
              <a:r>
                <a:rPr sz="1200" dirty="0">
                  <a:latin typeface="Calibri"/>
                  <a:cs typeface="Calibri"/>
                </a:rPr>
                <a:t>id</a:t>
              </a:r>
              <a:r>
                <a:rPr sz="1200" spc="-5" dirty="0">
                  <a:latin typeface="Calibri"/>
                  <a:cs typeface="Calibri"/>
                </a:rPr>
                <a:t> </a:t>
              </a:r>
              <a:r>
                <a:rPr sz="1200" spc="-20" dirty="0">
                  <a:latin typeface="Calibri"/>
                  <a:cs typeface="Calibri"/>
                </a:rPr>
                <a:t>M</a:t>
              </a:r>
              <a:r>
                <a:rPr sz="1200" spc="-10" dirty="0">
                  <a:latin typeface="Calibri"/>
                  <a:cs typeface="Calibri"/>
                </a:rPr>
                <a:t>a</a:t>
              </a:r>
              <a:r>
                <a:rPr sz="1200" spc="-15" dirty="0">
                  <a:latin typeface="Calibri"/>
                  <a:cs typeface="Calibri"/>
                </a:rPr>
                <a:t>r</a:t>
              </a:r>
              <a:r>
                <a:rPr sz="1200" spc="-5" dirty="0">
                  <a:latin typeface="Calibri"/>
                  <a:cs typeface="Calibri"/>
                </a:rPr>
                <a:t>r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2" name="object 34">
              <a:extLst>
                <a:ext uri="{FF2B5EF4-FFF2-40B4-BE49-F238E27FC236}">
                  <a16:creationId xmlns:a16="http://schemas.microsoft.com/office/drawing/2014/main" id="{EB9F98C8-0593-44B5-91F8-5B4984443A55}"/>
                </a:ext>
              </a:extLst>
            </p:cNvPr>
            <p:cNvSpPr txBox="1"/>
            <p:nvPr/>
          </p:nvSpPr>
          <p:spPr>
            <a:xfrm>
              <a:off x="4201190" y="5153659"/>
              <a:ext cx="914400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1979</a:t>
              </a:r>
              <a:endParaRPr sz="120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70"/>
                </a:spcBef>
              </a:pPr>
              <a:r>
                <a:rPr sz="1200" spc="-5" dirty="0">
                  <a:latin typeface="Calibri"/>
                  <a:cs typeface="Calibri"/>
                </a:rPr>
                <a:t>G</a:t>
              </a:r>
              <a:r>
                <a:rPr sz="1200" spc="-10" dirty="0">
                  <a:latin typeface="Calibri"/>
                  <a:cs typeface="Calibri"/>
                </a:rPr>
                <a:t>en</a:t>
              </a:r>
              <a:r>
                <a:rPr sz="1200" dirty="0">
                  <a:latin typeface="Calibri"/>
                  <a:cs typeface="Calibri"/>
                </a:rPr>
                <a:t>. </a:t>
              </a:r>
              <a:r>
                <a:rPr sz="1200" spc="-5" dirty="0">
                  <a:latin typeface="Calibri"/>
                  <a:cs typeface="Calibri"/>
                </a:rPr>
                <a:t>C</a:t>
              </a:r>
              <a:r>
                <a:rPr sz="1200" spc="-20" dirty="0">
                  <a:latin typeface="Calibri"/>
                  <a:cs typeface="Calibri"/>
                </a:rPr>
                <a:t>y</a:t>
              </a:r>
              <a:r>
                <a:rPr sz="1200" spc="-5" dirty="0">
                  <a:latin typeface="Calibri"/>
                  <a:cs typeface="Calibri"/>
                </a:rPr>
                <a:t>li</a:t>
              </a:r>
              <a:r>
                <a:rPr sz="1200" spc="-10" dirty="0">
                  <a:latin typeface="Calibri"/>
                  <a:cs typeface="Calibri"/>
                </a:rPr>
                <a:t>nde</a:t>
              </a:r>
              <a:r>
                <a:rPr sz="1200" spc="-35" dirty="0">
                  <a:latin typeface="Calibri"/>
                  <a:cs typeface="Calibri"/>
                </a:rPr>
                <a:t>r</a:t>
              </a:r>
              <a:r>
                <a:rPr sz="1200" dirty="0">
                  <a:latin typeface="Calibri"/>
                  <a:cs typeface="Calibri"/>
                </a:rPr>
                <a:t>s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F433A528-C192-49D1-AC32-5C924C82093E}"/>
                </a:ext>
              </a:extLst>
            </p:cNvPr>
            <p:cNvSpPr txBox="1"/>
            <p:nvPr/>
          </p:nvSpPr>
          <p:spPr>
            <a:xfrm>
              <a:off x="5674202" y="5153659"/>
              <a:ext cx="404495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5720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1986</a:t>
              </a:r>
              <a:endParaRPr sz="1200">
                <a:latin typeface="Calibri"/>
                <a:cs typeface="Calibri"/>
              </a:endParaRPr>
            </a:p>
            <a:p>
              <a:pPr marL="12700">
                <a:lnSpc>
                  <a:spcPct val="100000"/>
                </a:lnSpc>
                <a:spcBef>
                  <a:spcPts val="70"/>
                </a:spcBef>
              </a:pPr>
              <a:r>
                <a:rPr sz="1200" spc="-5" dirty="0">
                  <a:latin typeface="Calibri"/>
                  <a:cs typeface="Calibri"/>
                </a:rPr>
                <a:t>C</a:t>
              </a:r>
              <a:r>
                <a:rPr sz="1200" dirty="0">
                  <a:latin typeface="Calibri"/>
                  <a:cs typeface="Calibri"/>
                </a:rPr>
                <a:t>a</a:t>
              </a:r>
              <a:r>
                <a:rPr sz="1200" spc="-5" dirty="0">
                  <a:latin typeface="Calibri"/>
                  <a:cs typeface="Calibri"/>
                </a:rPr>
                <a:t>n</a:t>
              </a:r>
              <a:r>
                <a:rPr sz="1200" spc="-30" dirty="0">
                  <a:latin typeface="Calibri"/>
                  <a:cs typeface="Calibri"/>
                </a:rPr>
                <a:t>n</a:t>
              </a:r>
              <a:r>
                <a:rPr sz="1200" spc="-10" dirty="0">
                  <a:latin typeface="Calibri"/>
                  <a:cs typeface="Calibri"/>
                </a:rPr>
                <a:t>y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4" name="object 36">
              <a:extLst>
                <a:ext uri="{FF2B5EF4-FFF2-40B4-BE49-F238E27FC236}">
                  <a16:creationId xmlns:a16="http://schemas.microsoft.com/office/drawing/2014/main" id="{057D466A-D0C0-485A-99DC-B0F59533D0A4}"/>
                </a:ext>
              </a:extLst>
            </p:cNvPr>
            <p:cNvSpPr txBox="1"/>
            <p:nvPr/>
          </p:nvSpPr>
          <p:spPr>
            <a:xfrm>
              <a:off x="6901815" y="5153659"/>
              <a:ext cx="723265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1997</a:t>
              </a:r>
              <a:endParaRPr sz="1200" dirty="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70"/>
                </a:spcBef>
              </a:pPr>
              <a:r>
                <a:rPr sz="1200" spc="-10" dirty="0">
                  <a:latin typeface="Calibri"/>
                  <a:cs typeface="Calibri"/>
                </a:rPr>
                <a:t>N</a:t>
              </a:r>
              <a:r>
                <a:rPr sz="1200" spc="-5" dirty="0">
                  <a:latin typeface="Calibri"/>
                  <a:cs typeface="Calibri"/>
                </a:rPr>
                <a:t>o</a:t>
              </a:r>
              <a:r>
                <a:rPr sz="1200" spc="-15" dirty="0">
                  <a:latin typeface="Calibri"/>
                  <a:cs typeface="Calibri"/>
                </a:rPr>
                <a:t>r</a:t>
              </a:r>
              <a:r>
                <a:rPr sz="1200" spc="-10" dirty="0">
                  <a:latin typeface="Calibri"/>
                  <a:cs typeface="Calibri"/>
                </a:rPr>
                <a:t>m</a:t>
              </a:r>
              <a:r>
                <a:rPr sz="1200" dirty="0">
                  <a:latin typeface="Calibri"/>
                  <a:cs typeface="Calibri"/>
                </a:rPr>
                <a:t>. </a:t>
              </a:r>
              <a:r>
                <a:rPr sz="1200" spc="-5" dirty="0">
                  <a:latin typeface="Calibri"/>
                  <a:cs typeface="Calibri"/>
                </a:rPr>
                <a:t>C</a:t>
              </a:r>
              <a:r>
                <a:rPr sz="1200" spc="-10" dirty="0">
                  <a:latin typeface="Calibri"/>
                  <a:cs typeface="Calibri"/>
                </a:rPr>
                <a:t>ut</a:t>
              </a:r>
              <a:r>
                <a:rPr sz="12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5" name="object 37">
              <a:extLst>
                <a:ext uri="{FF2B5EF4-FFF2-40B4-BE49-F238E27FC236}">
                  <a16:creationId xmlns:a16="http://schemas.microsoft.com/office/drawing/2014/main" id="{E1329633-44AD-41C1-9086-20783E837D7A}"/>
                </a:ext>
              </a:extLst>
            </p:cNvPr>
            <p:cNvSpPr txBox="1"/>
            <p:nvPr/>
          </p:nvSpPr>
          <p:spPr>
            <a:xfrm>
              <a:off x="7953689" y="5153659"/>
              <a:ext cx="336550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1999</a:t>
              </a:r>
              <a:endParaRPr sz="1200">
                <a:latin typeface="Calibri"/>
                <a:cs typeface="Calibri"/>
              </a:endParaRPr>
            </a:p>
            <a:p>
              <a:pPr marL="41910">
                <a:lnSpc>
                  <a:spcPct val="100000"/>
                </a:lnSpc>
                <a:spcBef>
                  <a:spcPts val="70"/>
                </a:spcBef>
              </a:pPr>
              <a:r>
                <a:rPr sz="1200" spc="-5" dirty="0">
                  <a:latin typeface="Calibri"/>
                  <a:cs typeface="Calibri"/>
                </a:rPr>
                <a:t>SIFT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6" name="object 38">
              <a:extLst>
                <a:ext uri="{FF2B5EF4-FFF2-40B4-BE49-F238E27FC236}">
                  <a16:creationId xmlns:a16="http://schemas.microsoft.com/office/drawing/2014/main" id="{910D342E-7325-4197-BCDA-BABD61744AA8}"/>
                </a:ext>
              </a:extLst>
            </p:cNvPr>
            <p:cNvSpPr txBox="1"/>
            <p:nvPr/>
          </p:nvSpPr>
          <p:spPr>
            <a:xfrm>
              <a:off x="8601389" y="5153659"/>
              <a:ext cx="336550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2001</a:t>
              </a:r>
              <a:endParaRPr sz="1200">
                <a:latin typeface="Calibri"/>
                <a:cs typeface="Calibri"/>
              </a:endParaRPr>
            </a:p>
            <a:p>
              <a:pPr marL="48895">
                <a:lnSpc>
                  <a:spcPct val="100000"/>
                </a:lnSpc>
                <a:spcBef>
                  <a:spcPts val="70"/>
                </a:spcBef>
              </a:pPr>
              <a:r>
                <a:rPr sz="1200" spc="-10" dirty="0">
                  <a:latin typeface="Calibri"/>
                  <a:cs typeface="Calibri"/>
                </a:rPr>
                <a:t>V&amp;J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7" name="object 39">
              <a:extLst>
                <a:ext uri="{FF2B5EF4-FFF2-40B4-BE49-F238E27FC236}">
                  <a16:creationId xmlns:a16="http://schemas.microsoft.com/office/drawing/2014/main" id="{A65957AA-5396-490E-836E-164FFD0DDC7E}"/>
                </a:ext>
              </a:extLst>
            </p:cNvPr>
            <p:cNvSpPr txBox="1"/>
            <p:nvPr/>
          </p:nvSpPr>
          <p:spPr>
            <a:xfrm>
              <a:off x="9272172" y="5153659"/>
              <a:ext cx="486409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2001</a:t>
              </a:r>
              <a:endParaRPr sz="120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70"/>
                </a:spcBef>
              </a:pPr>
              <a:r>
                <a:rPr sz="1200" spc="-95" dirty="0">
                  <a:latin typeface="Calibri"/>
                  <a:cs typeface="Calibri"/>
                </a:rPr>
                <a:t>P</a:t>
              </a:r>
              <a:r>
                <a:rPr sz="1200" spc="-5" dirty="0">
                  <a:latin typeface="Calibri"/>
                  <a:cs typeface="Calibri"/>
                </a:rPr>
                <a:t>ASCA</a:t>
              </a:r>
              <a:r>
                <a:rPr sz="1200" dirty="0">
                  <a:latin typeface="Calibri"/>
                  <a:cs typeface="Calibri"/>
                </a:rPr>
                <a:t>L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8" name="object 40">
              <a:extLst>
                <a:ext uri="{FF2B5EF4-FFF2-40B4-BE49-F238E27FC236}">
                  <a16:creationId xmlns:a16="http://schemas.microsoft.com/office/drawing/2014/main" id="{E02BA4EB-5792-4A1D-A18C-E6D025083E99}"/>
                </a:ext>
              </a:extLst>
            </p:cNvPr>
            <p:cNvSpPr txBox="1"/>
            <p:nvPr/>
          </p:nvSpPr>
          <p:spPr>
            <a:xfrm>
              <a:off x="10136436" y="5153659"/>
              <a:ext cx="630555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2009</a:t>
              </a:r>
              <a:endParaRPr sz="120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70"/>
                </a:spcBef>
              </a:pPr>
              <a:r>
                <a:rPr sz="1200" spc="-10" dirty="0">
                  <a:latin typeface="Calibri"/>
                  <a:cs typeface="Calibri"/>
                </a:rPr>
                <a:t>Im</a:t>
              </a:r>
              <a:r>
                <a:rPr sz="1200" dirty="0">
                  <a:latin typeface="Calibri"/>
                  <a:cs typeface="Calibri"/>
                </a:rPr>
                <a:t>a</a:t>
              </a:r>
              <a:r>
                <a:rPr sz="1200" spc="-25" dirty="0">
                  <a:latin typeface="Calibri"/>
                  <a:cs typeface="Calibri"/>
                </a:rPr>
                <a:t>g</a:t>
              </a:r>
              <a:r>
                <a:rPr sz="1200" spc="-10" dirty="0">
                  <a:latin typeface="Calibri"/>
                  <a:cs typeface="Calibri"/>
                </a:rPr>
                <a:t>eN</a:t>
              </a:r>
              <a:r>
                <a:rPr sz="1200" spc="-15" dirty="0">
                  <a:latin typeface="Calibri"/>
                  <a:cs typeface="Calibri"/>
                </a:rPr>
                <a:t>e</a:t>
              </a:r>
              <a:r>
                <a:rPr sz="1200" spc="-5" dirty="0">
                  <a:latin typeface="Calibri"/>
                  <a:cs typeface="Calibri"/>
                </a:rPr>
                <a:t>t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39" name="object 41">
              <a:extLst>
                <a:ext uri="{FF2B5EF4-FFF2-40B4-BE49-F238E27FC236}">
                  <a16:creationId xmlns:a16="http://schemas.microsoft.com/office/drawing/2014/main" id="{AEE66756-08A4-449B-BA71-7D054F51B27D}"/>
                </a:ext>
              </a:extLst>
            </p:cNvPr>
            <p:cNvSpPr txBox="1"/>
            <p:nvPr/>
          </p:nvSpPr>
          <p:spPr>
            <a:xfrm>
              <a:off x="6182864" y="5645911"/>
              <a:ext cx="714375" cy="2032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-10" dirty="0">
                  <a:solidFill>
                    <a:srgbClr val="FFFFFF"/>
                  </a:solidFill>
                  <a:latin typeface="Calibri"/>
                  <a:cs typeface="Calibri"/>
                </a:rPr>
                <a:t>AI W</a:t>
              </a:r>
              <a:r>
                <a:rPr sz="1400" dirty="0">
                  <a:solidFill>
                    <a:srgbClr val="FFFFFF"/>
                  </a:solidFill>
                  <a:latin typeface="Calibri"/>
                  <a:cs typeface="Calibri"/>
                </a:rPr>
                <a:t>i</a:t>
              </a:r>
              <a:r>
                <a:rPr sz="1400" spc="-15" dirty="0">
                  <a:solidFill>
                    <a:srgbClr val="FFFFFF"/>
                  </a:solidFill>
                  <a:latin typeface="Calibri"/>
                  <a:cs typeface="Calibri"/>
                </a:rPr>
                <a:t>nt</a:t>
              </a:r>
              <a:r>
                <a:rPr sz="1400" spc="-10" dirty="0">
                  <a:solidFill>
                    <a:srgbClr val="FFFFFF"/>
                  </a:solidFill>
                  <a:latin typeface="Calibri"/>
                  <a:cs typeface="Calibri"/>
                </a:rPr>
                <a:t>er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40" name="object 42">
              <a:extLst>
                <a:ext uri="{FF2B5EF4-FFF2-40B4-BE49-F238E27FC236}">
                  <a16:creationId xmlns:a16="http://schemas.microsoft.com/office/drawing/2014/main" id="{298B0F5F-E960-4E4F-84F8-0C3785CF5A7D}"/>
                </a:ext>
              </a:extLst>
            </p:cNvPr>
            <p:cNvSpPr txBox="1"/>
            <p:nvPr/>
          </p:nvSpPr>
          <p:spPr>
            <a:xfrm>
              <a:off x="10141709" y="5985764"/>
              <a:ext cx="514984" cy="370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spc="-10" dirty="0">
                  <a:latin typeface="Calibri"/>
                  <a:cs typeface="Calibri"/>
                </a:rPr>
                <a:t>2012</a:t>
              </a:r>
              <a:endParaRPr sz="1200">
                <a:latin typeface="Calibri"/>
                <a:cs typeface="Calibri"/>
              </a:endParaRPr>
            </a:p>
            <a:p>
              <a:pPr algn="ctr">
                <a:lnSpc>
                  <a:spcPct val="100000"/>
                </a:lnSpc>
                <a:spcBef>
                  <a:spcPts val="70"/>
                </a:spcBef>
              </a:pPr>
              <a:r>
                <a:rPr sz="1200" spc="5" dirty="0">
                  <a:latin typeface="Calibri"/>
                  <a:cs typeface="Calibri"/>
                </a:rPr>
                <a:t>A</a:t>
              </a:r>
              <a:r>
                <a:rPr sz="1200" spc="-5" dirty="0">
                  <a:latin typeface="Calibri"/>
                  <a:cs typeface="Calibri"/>
                </a:rPr>
                <a:t>l</a:t>
              </a:r>
              <a:r>
                <a:rPr sz="1200" spc="-25" dirty="0">
                  <a:latin typeface="Calibri"/>
                  <a:cs typeface="Calibri"/>
                </a:rPr>
                <a:t>e</a:t>
              </a:r>
              <a:r>
                <a:rPr sz="1200" spc="-5" dirty="0">
                  <a:latin typeface="Calibri"/>
                  <a:cs typeface="Calibri"/>
                </a:rPr>
                <a:t>x</a:t>
              </a:r>
              <a:r>
                <a:rPr sz="1200" spc="-15" dirty="0">
                  <a:latin typeface="Calibri"/>
                  <a:cs typeface="Calibri"/>
                </a:rPr>
                <a:t>Ne</a:t>
              </a:r>
              <a:r>
                <a:rPr sz="1200" spc="-5" dirty="0">
                  <a:latin typeface="Calibri"/>
                  <a:cs typeface="Calibri"/>
                </a:rPr>
                <a:t>t</a:t>
              </a:r>
              <a:endParaRPr sz="1200">
                <a:latin typeface="Calibri"/>
                <a:cs typeface="Calibri"/>
              </a:endParaRPr>
            </a:p>
          </p:txBody>
        </p:sp>
      </p:grpSp>
      <p:sp>
        <p:nvSpPr>
          <p:cNvPr id="41" name="object 3">
            <a:extLst>
              <a:ext uri="{FF2B5EF4-FFF2-40B4-BE49-F238E27FC236}">
                <a16:creationId xmlns:a16="http://schemas.microsoft.com/office/drawing/2014/main" id="{FA139161-1F06-47A6-B654-CC5650B3DC55}"/>
              </a:ext>
            </a:extLst>
          </p:cNvPr>
          <p:cNvSpPr/>
          <p:nvPr/>
        </p:nvSpPr>
        <p:spPr>
          <a:xfrm>
            <a:off x="7842880" y="962026"/>
            <a:ext cx="3067366" cy="3943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3">
            <a:extLst>
              <a:ext uri="{FF2B5EF4-FFF2-40B4-BE49-F238E27FC236}">
                <a16:creationId xmlns:a16="http://schemas.microsoft.com/office/drawing/2014/main" id="{A308FB5F-0DC2-4E82-9909-CC78802095A8}"/>
              </a:ext>
            </a:extLst>
          </p:cNvPr>
          <p:cNvSpPr/>
          <p:nvPr/>
        </p:nvSpPr>
        <p:spPr>
          <a:xfrm>
            <a:off x="4105276" y="3440429"/>
            <a:ext cx="1632585" cy="0"/>
          </a:xfrm>
          <a:custGeom>
            <a:avLst/>
            <a:gdLst/>
            <a:ahLst/>
            <a:cxnLst/>
            <a:rect l="l" t="t" r="r" b="b"/>
            <a:pathLst>
              <a:path w="1632585">
                <a:moveTo>
                  <a:pt x="0" y="0"/>
                </a:moveTo>
                <a:lnTo>
                  <a:pt x="1632584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4">
            <a:extLst>
              <a:ext uri="{FF2B5EF4-FFF2-40B4-BE49-F238E27FC236}">
                <a16:creationId xmlns:a16="http://schemas.microsoft.com/office/drawing/2014/main" id="{1FD7B851-F81C-4F5E-942B-53DF6F5DA8AE}"/>
              </a:ext>
            </a:extLst>
          </p:cNvPr>
          <p:cNvSpPr/>
          <p:nvPr/>
        </p:nvSpPr>
        <p:spPr>
          <a:xfrm>
            <a:off x="4105276" y="1863089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1" y="157734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5">
            <a:extLst>
              <a:ext uri="{FF2B5EF4-FFF2-40B4-BE49-F238E27FC236}">
                <a16:creationId xmlns:a16="http://schemas.microsoft.com/office/drawing/2014/main" id="{396506D1-41EB-4C33-891B-7761A1920AD0}"/>
              </a:ext>
            </a:extLst>
          </p:cNvPr>
          <p:cNvSpPr/>
          <p:nvPr/>
        </p:nvSpPr>
        <p:spPr>
          <a:xfrm>
            <a:off x="3966362" y="3292458"/>
            <a:ext cx="285750" cy="285115"/>
          </a:xfrm>
          <a:custGeom>
            <a:avLst/>
            <a:gdLst/>
            <a:ahLst/>
            <a:cxnLst/>
            <a:rect l="l" t="t" r="r" b="b"/>
            <a:pathLst>
              <a:path w="285750" h="285114">
                <a:moveTo>
                  <a:pt x="129492" y="0"/>
                </a:moveTo>
                <a:lnTo>
                  <a:pt x="88134" y="10243"/>
                </a:lnTo>
                <a:lnTo>
                  <a:pt x="52533" y="31563"/>
                </a:lnTo>
                <a:lnTo>
                  <a:pt x="24663" y="61986"/>
                </a:lnTo>
                <a:lnTo>
                  <a:pt x="6494" y="99541"/>
                </a:lnTo>
                <a:lnTo>
                  <a:pt x="0" y="142256"/>
                </a:lnTo>
                <a:lnTo>
                  <a:pt x="69" y="146767"/>
                </a:lnTo>
                <a:lnTo>
                  <a:pt x="7559" y="188060"/>
                </a:lnTo>
                <a:lnTo>
                  <a:pt x="26297" y="224295"/>
                </a:lnTo>
                <a:lnTo>
                  <a:pt x="54715" y="253635"/>
                </a:lnTo>
                <a:lnTo>
                  <a:pt x="91243" y="274242"/>
                </a:lnTo>
                <a:lnTo>
                  <a:pt x="134311" y="284283"/>
                </a:lnTo>
                <a:lnTo>
                  <a:pt x="149849" y="284963"/>
                </a:lnTo>
                <a:lnTo>
                  <a:pt x="163845" y="283596"/>
                </a:lnTo>
                <a:lnTo>
                  <a:pt x="202999" y="271699"/>
                </a:lnTo>
                <a:lnTo>
                  <a:pt x="236517" y="249213"/>
                </a:lnTo>
                <a:lnTo>
                  <a:pt x="262614" y="217551"/>
                </a:lnTo>
                <a:lnTo>
                  <a:pt x="279507" y="178127"/>
                </a:lnTo>
                <a:lnTo>
                  <a:pt x="285411" y="132355"/>
                </a:lnTo>
                <a:lnTo>
                  <a:pt x="283789" y="118620"/>
                </a:lnTo>
                <a:lnTo>
                  <a:pt x="271325" y="80251"/>
                </a:lnTo>
                <a:lnTo>
                  <a:pt x="248424" y="47479"/>
                </a:lnTo>
                <a:lnTo>
                  <a:pt x="216325" y="22030"/>
                </a:lnTo>
                <a:lnTo>
                  <a:pt x="176269" y="5628"/>
                </a:lnTo>
                <a:lnTo>
                  <a:pt x="12949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6">
            <a:extLst>
              <a:ext uri="{FF2B5EF4-FFF2-40B4-BE49-F238E27FC236}">
                <a16:creationId xmlns:a16="http://schemas.microsoft.com/office/drawing/2014/main" id="{45926F9C-FB38-4678-89FB-8AE32D4B2B36}"/>
              </a:ext>
            </a:extLst>
          </p:cNvPr>
          <p:cNvSpPr/>
          <p:nvPr/>
        </p:nvSpPr>
        <p:spPr>
          <a:xfrm>
            <a:off x="3966362" y="3292458"/>
            <a:ext cx="285750" cy="285115"/>
          </a:xfrm>
          <a:custGeom>
            <a:avLst/>
            <a:gdLst/>
            <a:ahLst/>
            <a:cxnLst/>
            <a:rect l="l" t="t" r="r" b="b"/>
            <a:pathLst>
              <a:path w="285750" h="285114">
                <a:moveTo>
                  <a:pt x="0" y="142256"/>
                </a:moveTo>
                <a:lnTo>
                  <a:pt x="6494" y="99541"/>
                </a:lnTo>
                <a:lnTo>
                  <a:pt x="24663" y="61986"/>
                </a:lnTo>
                <a:lnTo>
                  <a:pt x="52533" y="31563"/>
                </a:lnTo>
                <a:lnTo>
                  <a:pt x="88134" y="10243"/>
                </a:lnTo>
                <a:lnTo>
                  <a:pt x="129492" y="0"/>
                </a:lnTo>
                <a:lnTo>
                  <a:pt x="145754" y="572"/>
                </a:lnTo>
                <a:lnTo>
                  <a:pt x="190429" y="9983"/>
                </a:lnTo>
                <a:lnTo>
                  <a:pt x="227970" y="29593"/>
                </a:lnTo>
                <a:lnTo>
                  <a:pt x="257140" y="57675"/>
                </a:lnTo>
                <a:lnTo>
                  <a:pt x="276700" y="92504"/>
                </a:lnTo>
                <a:lnTo>
                  <a:pt x="285411" y="132355"/>
                </a:lnTo>
                <a:lnTo>
                  <a:pt x="284774" y="148230"/>
                </a:lnTo>
                <a:lnTo>
                  <a:pt x="275009" y="192043"/>
                </a:lnTo>
                <a:lnTo>
                  <a:pt x="254850" y="229037"/>
                </a:lnTo>
                <a:lnTo>
                  <a:pt x="226081" y="257798"/>
                </a:lnTo>
                <a:lnTo>
                  <a:pt x="190486" y="276911"/>
                </a:lnTo>
                <a:lnTo>
                  <a:pt x="149849" y="284963"/>
                </a:lnTo>
                <a:lnTo>
                  <a:pt x="134311" y="284283"/>
                </a:lnTo>
                <a:lnTo>
                  <a:pt x="91243" y="274242"/>
                </a:lnTo>
                <a:lnTo>
                  <a:pt x="54715" y="253635"/>
                </a:lnTo>
                <a:lnTo>
                  <a:pt x="26297" y="224295"/>
                </a:lnTo>
                <a:lnTo>
                  <a:pt x="7559" y="188060"/>
                </a:lnTo>
                <a:lnTo>
                  <a:pt x="69" y="146767"/>
                </a:lnTo>
                <a:lnTo>
                  <a:pt x="0" y="142256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7">
            <a:extLst>
              <a:ext uri="{FF2B5EF4-FFF2-40B4-BE49-F238E27FC236}">
                <a16:creationId xmlns:a16="http://schemas.microsoft.com/office/drawing/2014/main" id="{CA786AFD-3AAD-433D-A793-8C1396908547}"/>
              </a:ext>
            </a:extLst>
          </p:cNvPr>
          <p:cNvSpPr/>
          <p:nvPr/>
        </p:nvSpPr>
        <p:spPr>
          <a:xfrm>
            <a:off x="5255600" y="3292458"/>
            <a:ext cx="285750" cy="285115"/>
          </a:xfrm>
          <a:custGeom>
            <a:avLst/>
            <a:gdLst/>
            <a:ahLst/>
            <a:cxnLst/>
            <a:rect l="l" t="t" r="r" b="b"/>
            <a:pathLst>
              <a:path w="285750" h="285114">
                <a:moveTo>
                  <a:pt x="129492" y="0"/>
                </a:moveTo>
                <a:lnTo>
                  <a:pt x="88134" y="10243"/>
                </a:lnTo>
                <a:lnTo>
                  <a:pt x="52533" y="31563"/>
                </a:lnTo>
                <a:lnTo>
                  <a:pt x="24663" y="61986"/>
                </a:lnTo>
                <a:lnTo>
                  <a:pt x="6494" y="99541"/>
                </a:lnTo>
                <a:lnTo>
                  <a:pt x="0" y="142256"/>
                </a:lnTo>
                <a:lnTo>
                  <a:pt x="69" y="146767"/>
                </a:lnTo>
                <a:lnTo>
                  <a:pt x="7559" y="188060"/>
                </a:lnTo>
                <a:lnTo>
                  <a:pt x="26297" y="224295"/>
                </a:lnTo>
                <a:lnTo>
                  <a:pt x="54715" y="253635"/>
                </a:lnTo>
                <a:lnTo>
                  <a:pt x="91243" y="274242"/>
                </a:lnTo>
                <a:lnTo>
                  <a:pt x="134311" y="284283"/>
                </a:lnTo>
                <a:lnTo>
                  <a:pt x="149849" y="284963"/>
                </a:lnTo>
                <a:lnTo>
                  <a:pt x="163845" y="283596"/>
                </a:lnTo>
                <a:lnTo>
                  <a:pt x="202999" y="271699"/>
                </a:lnTo>
                <a:lnTo>
                  <a:pt x="236517" y="249213"/>
                </a:lnTo>
                <a:lnTo>
                  <a:pt x="262614" y="217551"/>
                </a:lnTo>
                <a:lnTo>
                  <a:pt x="279507" y="178127"/>
                </a:lnTo>
                <a:lnTo>
                  <a:pt x="285411" y="132355"/>
                </a:lnTo>
                <a:lnTo>
                  <a:pt x="283789" y="118620"/>
                </a:lnTo>
                <a:lnTo>
                  <a:pt x="271325" y="80251"/>
                </a:lnTo>
                <a:lnTo>
                  <a:pt x="248424" y="47479"/>
                </a:lnTo>
                <a:lnTo>
                  <a:pt x="216325" y="22030"/>
                </a:lnTo>
                <a:lnTo>
                  <a:pt x="176269" y="5628"/>
                </a:lnTo>
                <a:lnTo>
                  <a:pt x="12949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8">
            <a:extLst>
              <a:ext uri="{FF2B5EF4-FFF2-40B4-BE49-F238E27FC236}">
                <a16:creationId xmlns:a16="http://schemas.microsoft.com/office/drawing/2014/main" id="{BEA77A5F-3C45-4B27-A40F-D26CB07C3DD6}"/>
              </a:ext>
            </a:extLst>
          </p:cNvPr>
          <p:cNvSpPr/>
          <p:nvPr/>
        </p:nvSpPr>
        <p:spPr>
          <a:xfrm>
            <a:off x="5255600" y="3292458"/>
            <a:ext cx="285750" cy="285115"/>
          </a:xfrm>
          <a:custGeom>
            <a:avLst/>
            <a:gdLst/>
            <a:ahLst/>
            <a:cxnLst/>
            <a:rect l="l" t="t" r="r" b="b"/>
            <a:pathLst>
              <a:path w="285750" h="285114">
                <a:moveTo>
                  <a:pt x="0" y="142256"/>
                </a:moveTo>
                <a:lnTo>
                  <a:pt x="6494" y="99541"/>
                </a:lnTo>
                <a:lnTo>
                  <a:pt x="24663" y="61986"/>
                </a:lnTo>
                <a:lnTo>
                  <a:pt x="52533" y="31563"/>
                </a:lnTo>
                <a:lnTo>
                  <a:pt x="88134" y="10243"/>
                </a:lnTo>
                <a:lnTo>
                  <a:pt x="129492" y="0"/>
                </a:lnTo>
                <a:lnTo>
                  <a:pt x="145754" y="572"/>
                </a:lnTo>
                <a:lnTo>
                  <a:pt x="190429" y="9983"/>
                </a:lnTo>
                <a:lnTo>
                  <a:pt x="227970" y="29593"/>
                </a:lnTo>
                <a:lnTo>
                  <a:pt x="257140" y="57675"/>
                </a:lnTo>
                <a:lnTo>
                  <a:pt x="276700" y="92504"/>
                </a:lnTo>
                <a:lnTo>
                  <a:pt x="285411" y="132355"/>
                </a:lnTo>
                <a:lnTo>
                  <a:pt x="284774" y="148230"/>
                </a:lnTo>
                <a:lnTo>
                  <a:pt x="275009" y="192043"/>
                </a:lnTo>
                <a:lnTo>
                  <a:pt x="254850" y="229037"/>
                </a:lnTo>
                <a:lnTo>
                  <a:pt x="226081" y="257798"/>
                </a:lnTo>
                <a:lnTo>
                  <a:pt x="190486" y="276911"/>
                </a:lnTo>
                <a:lnTo>
                  <a:pt x="149849" y="284963"/>
                </a:lnTo>
                <a:lnTo>
                  <a:pt x="134311" y="284283"/>
                </a:lnTo>
                <a:lnTo>
                  <a:pt x="91243" y="274242"/>
                </a:lnTo>
                <a:lnTo>
                  <a:pt x="54715" y="253635"/>
                </a:lnTo>
                <a:lnTo>
                  <a:pt x="26297" y="224295"/>
                </a:lnTo>
                <a:lnTo>
                  <a:pt x="7559" y="188060"/>
                </a:lnTo>
                <a:lnTo>
                  <a:pt x="69" y="146767"/>
                </a:lnTo>
                <a:lnTo>
                  <a:pt x="0" y="142256"/>
                </a:lnTo>
                <a:close/>
              </a:path>
            </a:pathLst>
          </a:custGeom>
          <a:ln w="1270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9">
            <a:extLst>
              <a:ext uri="{FF2B5EF4-FFF2-40B4-BE49-F238E27FC236}">
                <a16:creationId xmlns:a16="http://schemas.microsoft.com/office/drawing/2014/main" id="{75F5453F-2824-4B85-BE11-8B584E9F97F0}"/>
              </a:ext>
            </a:extLst>
          </p:cNvPr>
          <p:cNvSpPr/>
          <p:nvPr/>
        </p:nvSpPr>
        <p:spPr>
          <a:xfrm>
            <a:off x="3962401" y="1994114"/>
            <a:ext cx="285750" cy="285115"/>
          </a:xfrm>
          <a:custGeom>
            <a:avLst/>
            <a:gdLst/>
            <a:ahLst/>
            <a:cxnLst/>
            <a:rect l="l" t="t" r="r" b="b"/>
            <a:pathLst>
              <a:path w="285750" h="285114">
                <a:moveTo>
                  <a:pt x="129492" y="0"/>
                </a:moveTo>
                <a:lnTo>
                  <a:pt x="88134" y="10243"/>
                </a:lnTo>
                <a:lnTo>
                  <a:pt x="52533" y="31563"/>
                </a:lnTo>
                <a:lnTo>
                  <a:pt x="24663" y="61986"/>
                </a:lnTo>
                <a:lnTo>
                  <a:pt x="6494" y="99541"/>
                </a:lnTo>
                <a:lnTo>
                  <a:pt x="0" y="142256"/>
                </a:lnTo>
                <a:lnTo>
                  <a:pt x="69" y="146767"/>
                </a:lnTo>
                <a:lnTo>
                  <a:pt x="7559" y="188060"/>
                </a:lnTo>
                <a:lnTo>
                  <a:pt x="26297" y="224295"/>
                </a:lnTo>
                <a:lnTo>
                  <a:pt x="54715" y="253635"/>
                </a:lnTo>
                <a:lnTo>
                  <a:pt x="91243" y="274242"/>
                </a:lnTo>
                <a:lnTo>
                  <a:pt x="134311" y="284283"/>
                </a:lnTo>
                <a:lnTo>
                  <a:pt x="149849" y="284963"/>
                </a:lnTo>
                <a:lnTo>
                  <a:pt x="163845" y="283596"/>
                </a:lnTo>
                <a:lnTo>
                  <a:pt x="202999" y="271699"/>
                </a:lnTo>
                <a:lnTo>
                  <a:pt x="236517" y="249213"/>
                </a:lnTo>
                <a:lnTo>
                  <a:pt x="262614" y="217551"/>
                </a:lnTo>
                <a:lnTo>
                  <a:pt x="279507" y="178127"/>
                </a:lnTo>
                <a:lnTo>
                  <a:pt x="285411" y="132355"/>
                </a:lnTo>
                <a:lnTo>
                  <a:pt x="283789" y="118620"/>
                </a:lnTo>
                <a:lnTo>
                  <a:pt x="271325" y="80251"/>
                </a:lnTo>
                <a:lnTo>
                  <a:pt x="248424" y="47479"/>
                </a:lnTo>
                <a:lnTo>
                  <a:pt x="216325" y="22030"/>
                </a:lnTo>
                <a:lnTo>
                  <a:pt x="176269" y="5628"/>
                </a:lnTo>
                <a:lnTo>
                  <a:pt x="12949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0">
            <a:extLst>
              <a:ext uri="{FF2B5EF4-FFF2-40B4-BE49-F238E27FC236}">
                <a16:creationId xmlns:a16="http://schemas.microsoft.com/office/drawing/2014/main" id="{65B3AB4E-3968-4413-AC57-31AF9D8DC62D}"/>
              </a:ext>
            </a:extLst>
          </p:cNvPr>
          <p:cNvSpPr/>
          <p:nvPr/>
        </p:nvSpPr>
        <p:spPr>
          <a:xfrm>
            <a:off x="3962401" y="1994114"/>
            <a:ext cx="285750" cy="285115"/>
          </a:xfrm>
          <a:custGeom>
            <a:avLst/>
            <a:gdLst/>
            <a:ahLst/>
            <a:cxnLst/>
            <a:rect l="l" t="t" r="r" b="b"/>
            <a:pathLst>
              <a:path w="285750" h="285114">
                <a:moveTo>
                  <a:pt x="0" y="142256"/>
                </a:moveTo>
                <a:lnTo>
                  <a:pt x="6494" y="99541"/>
                </a:lnTo>
                <a:lnTo>
                  <a:pt x="24663" y="61986"/>
                </a:lnTo>
                <a:lnTo>
                  <a:pt x="52533" y="31563"/>
                </a:lnTo>
                <a:lnTo>
                  <a:pt x="88134" y="10243"/>
                </a:lnTo>
                <a:lnTo>
                  <a:pt x="129492" y="0"/>
                </a:lnTo>
                <a:lnTo>
                  <a:pt x="145754" y="572"/>
                </a:lnTo>
                <a:lnTo>
                  <a:pt x="190429" y="9983"/>
                </a:lnTo>
                <a:lnTo>
                  <a:pt x="227970" y="29593"/>
                </a:lnTo>
                <a:lnTo>
                  <a:pt x="257140" y="57675"/>
                </a:lnTo>
                <a:lnTo>
                  <a:pt x="276700" y="92504"/>
                </a:lnTo>
                <a:lnTo>
                  <a:pt x="285411" y="132355"/>
                </a:lnTo>
                <a:lnTo>
                  <a:pt x="284774" y="148230"/>
                </a:lnTo>
                <a:lnTo>
                  <a:pt x="275009" y="192043"/>
                </a:lnTo>
                <a:lnTo>
                  <a:pt x="254850" y="229037"/>
                </a:lnTo>
                <a:lnTo>
                  <a:pt x="226081" y="257798"/>
                </a:lnTo>
                <a:lnTo>
                  <a:pt x="190486" y="276911"/>
                </a:lnTo>
                <a:lnTo>
                  <a:pt x="149849" y="284963"/>
                </a:lnTo>
                <a:lnTo>
                  <a:pt x="134311" y="284283"/>
                </a:lnTo>
                <a:lnTo>
                  <a:pt x="91243" y="274242"/>
                </a:lnTo>
                <a:lnTo>
                  <a:pt x="54715" y="253635"/>
                </a:lnTo>
                <a:lnTo>
                  <a:pt x="26297" y="224295"/>
                </a:lnTo>
                <a:lnTo>
                  <a:pt x="7559" y="188060"/>
                </a:lnTo>
                <a:lnTo>
                  <a:pt x="69" y="146767"/>
                </a:lnTo>
                <a:lnTo>
                  <a:pt x="0" y="142256"/>
                </a:lnTo>
                <a:close/>
              </a:path>
            </a:pathLst>
          </a:custGeom>
          <a:ln w="1270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1">
            <a:extLst>
              <a:ext uri="{FF2B5EF4-FFF2-40B4-BE49-F238E27FC236}">
                <a16:creationId xmlns:a16="http://schemas.microsoft.com/office/drawing/2014/main" id="{EAE5381A-B69E-4CF9-9D99-47FFA687AE75}"/>
              </a:ext>
            </a:extLst>
          </p:cNvPr>
          <p:cNvSpPr/>
          <p:nvPr/>
        </p:nvSpPr>
        <p:spPr>
          <a:xfrm>
            <a:off x="5255600" y="1994114"/>
            <a:ext cx="285750" cy="285115"/>
          </a:xfrm>
          <a:custGeom>
            <a:avLst/>
            <a:gdLst/>
            <a:ahLst/>
            <a:cxnLst/>
            <a:rect l="l" t="t" r="r" b="b"/>
            <a:pathLst>
              <a:path w="285750" h="285114">
                <a:moveTo>
                  <a:pt x="129492" y="0"/>
                </a:moveTo>
                <a:lnTo>
                  <a:pt x="88134" y="10243"/>
                </a:lnTo>
                <a:lnTo>
                  <a:pt x="52533" y="31563"/>
                </a:lnTo>
                <a:lnTo>
                  <a:pt x="24663" y="61986"/>
                </a:lnTo>
                <a:lnTo>
                  <a:pt x="6494" y="99541"/>
                </a:lnTo>
                <a:lnTo>
                  <a:pt x="0" y="142256"/>
                </a:lnTo>
                <a:lnTo>
                  <a:pt x="69" y="146767"/>
                </a:lnTo>
                <a:lnTo>
                  <a:pt x="7559" y="188060"/>
                </a:lnTo>
                <a:lnTo>
                  <a:pt x="26297" y="224295"/>
                </a:lnTo>
                <a:lnTo>
                  <a:pt x="54715" y="253635"/>
                </a:lnTo>
                <a:lnTo>
                  <a:pt x="91243" y="274242"/>
                </a:lnTo>
                <a:lnTo>
                  <a:pt x="134311" y="284283"/>
                </a:lnTo>
                <a:lnTo>
                  <a:pt x="149849" y="284963"/>
                </a:lnTo>
                <a:lnTo>
                  <a:pt x="163845" y="283596"/>
                </a:lnTo>
                <a:lnTo>
                  <a:pt x="202999" y="271699"/>
                </a:lnTo>
                <a:lnTo>
                  <a:pt x="236517" y="249213"/>
                </a:lnTo>
                <a:lnTo>
                  <a:pt x="262614" y="217551"/>
                </a:lnTo>
                <a:lnTo>
                  <a:pt x="279507" y="178127"/>
                </a:lnTo>
                <a:lnTo>
                  <a:pt x="285411" y="132355"/>
                </a:lnTo>
                <a:lnTo>
                  <a:pt x="283789" y="118620"/>
                </a:lnTo>
                <a:lnTo>
                  <a:pt x="271325" y="80251"/>
                </a:lnTo>
                <a:lnTo>
                  <a:pt x="248424" y="47479"/>
                </a:lnTo>
                <a:lnTo>
                  <a:pt x="216325" y="22030"/>
                </a:lnTo>
                <a:lnTo>
                  <a:pt x="176269" y="5628"/>
                </a:lnTo>
                <a:lnTo>
                  <a:pt x="12949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2">
            <a:extLst>
              <a:ext uri="{FF2B5EF4-FFF2-40B4-BE49-F238E27FC236}">
                <a16:creationId xmlns:a16="http://schemas.microsoft.com/office/drawing/2014/main" id="{2C681125-4AA7-4871-9D2A-8605866E0B23}"/>
              </a:ext>
            </a:extLst>
          </p:cNvPr>
          <p:cNvSpPr/>
          <p:nvPr/>
        </p:nvSpPr>
        <p:spPr>
          <a:xfrm>
            <a:off x="5255600" y="1994114"/>
            <a:ext cx="285750" cy="285115"/>
          </a:xfrm>
          <a:custGeom>
            <a:avLst/>
            <a:gdLst/>
            <a:ahLst/>
            <a:cxnLst/>
            <a:rect l="l" t="t" r="r" b="b"/>
            <a:pathLst>
              <a:path w="285750" h="285114">
                <a:moveTo>
                  <a:pt x="0" y="142256"/>
                </a:moveTo>
                <a:lnTo>
                  <a:pt x="6494" y="99541"/>
                </a:lnTo>
                <a:lnTo>
                  <a:pt x="24663" y="61986"/>
                </a:lnTo>
                <a:lnTo>
                  <a:pt x="52533" y="31563"/>
                </a:lnTo>
                <a:lnTo>
                  <a:pt x="88134" y="10243"/>
                </a:lnTo>
                <a:lnTo>
                  <a:pt x="129492" y="0"/>
                </a:lnTo>
                <a:lnTo>
                  <a:pt x="145754" y="572"/>
                </a:lnTo>
                <a:lnTo>
                  <a:pt x="190429" y="9983"/>
                </a:lnTo>
                <a:lnTo>
                  <a:pt x="227970" y="29593"/>
                </a:lnTo>
                <a:lnTo>
                  <a:pt x="257140" y="57675"/>
                </a:lnTo>
                <a:lnTo>
                  <a:pt x="276700" y="92504"/>
                </a:lnTo>
                <a:lnTo>
                  <a:pt x="285411" y="132355"/>
                </a:lnTo>
                <a:lnTo>
                  <a:pt x="284774" y="148230"/>
                </a:lnTo>
                <a:lnTo>
                  <a:pt x="275009" y="192043"/>
                </a:lnTo>
                <a:lnTo>
                  <a:pt x="254850" y="229037"/>
                </a:lnTo>
                <a:lnTo>
                  <a:pt x="226081" y="257798"/>
                </a:lnTo>
                <a:lnTo>
                  <a:pt x="190486" y="276911"/>
                </a:lnTo>
                <a:lnTo>
                  <a:pt x="149849" y="284963"/>
                </a:lnTo>
                <a:lnTo>
                  <a:pt x="134311" y="284283"/>
                </a:lnTo>
                <a:lnTo>
                  <a:pt x="91243" y="274242"/>
                </a:lnTo>
                <a:lnTo>
                  <a:pt x="54715" y="253635"/>
                </a:lnTo>
                <a:lnTo>
                  <a:pt x="26297" y="224295"/>
                </a:lnTo>
                <a:lnTo>
                  <a:pt x="7559" y="188060"/>
                </a:lnTo>
                <a:lnTo>
                  <a:pt x="69" y="146767"/>
                </a:lnTo>
                <a:lnTo>
                  <a:pt x="0" y="142256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5">
            <a:extLst>
              <a:ext uri="{FF2B5EF4-FFF2-40B4-BE49-F238E27FC236}">
                <a16:creationId xmlns:a16="http://schemas.microsoft.com/office/drawing/2014/main" id="{C471A6E8-521F-47CC-950D-20AEED5D9735}"/>
              </a:ext>
            </a:extLst>
          </p:cNvPr>
          <p:cNvSpPr txBox="1"/>
          <p:nvPr/>
        </p:nvSpPr>
        <p:spPr>
          <a:xfrm>
            <a:off x="459633" y="3283711"/>
            <a:ext cx="6061075" cy="134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53536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cep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ld</a:t>
            </a:r>
            <a:r>
              <a:rPr sz="2000" spc="-5" dirty="0">
                <a:latin typeface="Calibri"/>
                <a:cs typeface="Calibri"/>
              </a:rPr>
              <a:t> no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60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un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ill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in</a:t>
            </a:r>
            <a:r>
              <a:rPr sz="2000" spc="-5" dirty="0">
                <a:latin typeface="Calibri"/>
                <a:cs typeface="Calibri"/>
              </a:rPr>
              <a:t> 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fi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3" name="object 46">
            <a:extLst>
              <a:ext uri="{FF2B5EF4-FFF2-40B4-BE49-F238E27FC236}">
                <a16:creationId xmlns:a16="http://schemas.microsoft.com/office/drawing/2014/main" id="{722C218B-6A8D-46B7-BAFD-AC51CECDD28D}"/>
              </a:ext>
            </a:extLst>
          </p:cNvPr>
          <p:cNvSpPr txBox="1"/>
          <p:nvPr/>
        </p:nvSpPr>
        <p:spPr>
          <a:xfrm>
            <a:off x="4041989" y="1518919"/>
            <a:ext cx="1289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4" name="object 32">
            <a:extLst>
              <a:ext uri="{FF2B5EF4-FFF2-40B4-BE49-F238E27FC236}">
                <a16:creationId xmlns:a16="http://schemas.microsoft.com/office/drawing/2014/main" id="{1682FE78-5095-43A7-92AC-20B0BA414452}"/>
              </a:ext>
            </a:extLst>
          </p:cNvPr>
          <p:cNvGraphicFramePr>
            <a:graphicFrameLocks noGrp="1"/>
          </p:cNvGraphicFramePr>
          <p:nvPr/>
        </p:nvGraphicFramePr>
        <p:xfrm>
          <a:off x="1045210" y="1549379"/>
          <a:ext cx="2468880" cy="2057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x,y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object 2">
            <a:extLst>
              <a:ext uri="{FF2B5EF4-FFF2-40B4-BE49-F238E27FC236}">
                <a16:creationId xmlns:a16="http://schemas.microsoft.com/office/drawing/2014/main" id="{B45311AC-F448-4BC3-ABD0-6E8AFFF875A8}"/>
              </a:ext>
            </a:extLst>
          </p:cNvPr>
          <p:cNvSpPr txBox="1">
            <a:spLocks/>
          </p:cNvSpPr>
          <p:nvPr/>
        </p:nvSpPr>
        <p:spPr>
          <a:xfrm>
            <a:off x="-589094" y="39270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40" dirty="0">
                <a:solidFill>
                  <a:schemeClr val="tx1"/>
                </a:solidFill>
                <a:latin typeface="+mn-lt"/>
              </a:rPr>
              <a:t>M</a:t>
            </a:r>
            <a:r>
              <a:rPr lang="en-US" spc="-10" dirty="0">
                <a:solidFill>
                  <a:schemeClr val="tx1"/>
                </a:solidFill>
                <a:latin typeface="+mn-lt"/>
              </a:rPr>
              <a:t>i</a:t>
            </a:r>
            <a:r>
              <a:rPr lang="en-US" spc="-30" dirty="0">
                <a:solidFill>
                  <a:schemeClr val="tx1"/>
                </a:solidFill>
                <a:latin typeface="+mn-lt"/>
              </a:rPr>
              <a:t>n</a:t>
            </a:r>
            <a:r>
              <a:rPr lang="en-US" spc="-20" dirty="0">
                <a:solidFill>
                  <a:schemeClr val="tx1"/>
                </a:solidFill>
                <a:latin typeface="+mn-lt"/>
              </a:rPr>
              <a:t>s</a:t>
            </a:r>
            <a:r>
              <a:rPr lang="en-US" spc="-25" dirty="0">
                <a:solidFill>
                  <a:schemeClr val="tx1"/>
                </a:solidFill>
                <a:latin typeface="+mn-lt"/>
              </a:rPr>
              <a:t>k</a:t>
            </a:r>
            <a:r>
              <a:rPr lang="en-US" spc="-20" dirty="0">
                <a:solidFill>
                  <a:schemeClr val="tx1"/>
                </a:solidFill>
                <a:latin typeface="+mn-lt"/>
              </a:rPr>
              <a:t>y</a:t>
            </a:r>
            <a:r>
              <a:rPr lang="en-US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pc="-20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spc="-30" dirty="0">
                <a:solidFill>
                  <a:schemeClr val="tx1"/>
                </a:solidFill>
                <a:latin typeface="+mn-lt"/>
              </a:rPr>
              <a:t>n</a:t>
            </a:r>
            <a:r>
              <a:rPr lang="en-US" spc="-25" dirty="0">
                <a:solidFill>
                  <a:schemeClr val="tx1"/>
                </a:solidFill>
                <a:latin typeface="+mn-lt"/>
              </a:rPr>
              <a:t>d</a:t>
            </a:r>
            <a:r>
              <a:rPr lang="en-US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pc="-110" dirty="0" err="1">
                <a:solidFill>
                  <a:schemeClr val="tx1"/>
                </a:solidFill>
                <a:latin typeface="+mn-lt"/>
              </a:rPr>
              <a:t>P</a:t>
            </a:r>
            <a:r>
              <a:rPr lang="en-US" spc="-15" dirty="0" err="1">
                <a:solidFill>
                  <a:schemeClr val="tx1"/>
                </a:solidFill>
                <a:latin typeface="+mn-lt"/>
              </a:rPr>
              <a:t>a</a:t>
            </a:r>
            <a:r>
              <a:rPr lang="en-US" spc="-30" dirty="0" err="1">
                <a:solidFill>
                  <a:schemeClr val="tx1"/>
                </a:solidFill>
                <a:latin typeface="+mn-lt"/>
              </a:rPr>
              <a:t>p</a:t>
            </a:r>
            <a:r>
              <a:rPr lang="en-US" spc="-5" dirty="0" err="1">
                <a:solidFill>
                  <a:schemeClr val="tx1"/>
                </a:solidFill>
                <a:latin typeface="+mn-lt"/>
              </a:rPr>
              <a:t>e</a:t>
            </a:r>
            <a:r>
              <a:rPr lang="en-US" spc="-25" dirty="0" err="1">
                <a:solidFill>
                  <a:schemeClr val="tx1"/>
                </a:solidFill>
                <a:latin typeface="+mn-lt"/>
              </a:rPr>
              <a:t>r</a:t>
            </a:r>
            <a:r>
              <a:rPr lang="en-US" spc="-15" dirty="0" err="1">
                <a:solidFill>
                  <a:schemeClr val="tx1"/>
                </a:solidFill>
                <a:latin typeface="+mn-lt"/>
              </a:rPr>
              <a:t>t</a:t>
            </a:r>
            <a:r>
              <a:rPr lang="en-US" spc="-15" dirty="0">
                <a:solidFill>
                  <a:schemeClr val="tx1"/>
                </a:solidFill>
                <a:latin typeface="+mn-lt"/>
              </a:rPr>
              <a:t>,</a:t>
            </a:r>
            <a:r>
              <a:rPr lang="en-US" spc="-1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pc="-30" dirty="0">
                <a:solidFill>
                  <a:schemeClr val="tx1"/>
                </a:solidFill>
                <a:latin typeface="+mn-lt"/>
              </a:rPr>
              <a:t>196</a:t>
            </a:r>
            <a:r>
              <a:rPr lang="en-US" spc="-25" dirty="0">
                <a:solidFill>
                  <a:schemeClr val="tx1"/>
                </a:solidFill>
                <a:latin typeface="+mn-l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59797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C428A218-B310-4D5F-B3C9-C234EC1F96DB}"/>
              </a:ext>
            </a:extLst>
          </p:cNvPr>
          <p:cNvSpPr txBox="1"/>
          <p:nvPr/>
        </p:nvSpPr>
        <p:spPr>
          <a:xfrm>
            <a:off x="4000002" y="2114523"/>
            <a:ext cx="4414156" cy="738664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4800" spc="85" dirty="0">
                <a:cs typeface="Times New Roman" panose="02020603050405020304" pitchFamily="18" charset="0"/>
              </a:rPr>
              <a:t>The Perceptron</a:t>
            </a:r>
            <a:endParaRPr sz="4800" dirty="0">
              <a:cs typeface="Times New Roman" panose="02020603050405020304" pitchFamily="18" charset="0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4F850C4E-C6E4-47EB-B582-FC15BB887F26}"/>
              </a:ext>
            </a:extLst>
          </p:cNvPr>
          <p:cNvSpPr txBox="1"/>
          <p:nvPr/>
        </p:nvSpPr>
        <p:spPr>
          <a:xfrm>
            <a:off x="2426634" y="3429000"/>
            <a:ext cx="7062008" cy="430887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85" dirty="0">
                <a:cs typeface="Times New Roman" panose="02020603050405020304" pitchFamily="18" charset="0"/>
              </a:rPr>
              <a:t>The structural building block of deep learning</a:t>
            </a:r>
            <a:endParaRPr sz="2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425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742B7AB-3987-4420-96EB-8FDE280233A7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55EB6CD-4745-4F88-B348-93C9B1223F16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76E5137-89CD-41FC-B97A-37DAD3D62ADA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91B0B1F-23EA-458A-B0CF-339436B823D7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897D3160-FD88-4583-A80B-C2C45CDE4090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21991C2-DA1B-47C0-8C99-8E6C5551245E}"/>
              </a:ext>
            </a:extLst>
          </p:cNvPr>
          <p:cNvGrpSpPr/>
          <p:nvPr/>
        </p:nvGrpSpPr>
        <p:grpSpPr>
          <a:xfrm>
            <a:off x="1060132" y="184558"/>
            <a:ext cx="9555061" cy="830510"/>
            <a:chOff x="1060132" y="184558"/>
            <a:chExt cx="9555061" cy="83051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EE2229-F20D-4272-9D29-E8892EFF6110}"/>
                </a:ext>
              </a:extLst>
            </p:cNvPr>
            <p:cNvSpPr/>
            <p:nvPr/>
          </p:nvSpPr>
          <p:spPr>
            <a:xfrm>
              <a:off x="1459684" y="184558"/>
              <a:ext cx="9009777" cy="83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3000AA66-E45D-45E4-9821-E94026CD2270}"/>
                </a:ext>
              </a:extLst>
            </p:cNvPr>
            <p:cNvSpPr txBox="1"/>
            <p:nvPr/>
          </p:nvSpPr>
          <p:spPr>
            <a:xfrm>
              <a:off x="1060132" y="272706"/>
              <a:ext cx="9555061" cy="73866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altLang="zh-TW" sz="4800" spc="85" dirty="0">
                  <a:cs typeface="Times New Roman" panose="02020603050405020304" pitchFamily="18" charset="0"/>
                </a:rPr>
                <a:t>The </a:t>
              </a:r>
              <a:r>
                <a:rPr lang="en-US" altLang="zh-TW" sz="4800" spc="85" dirty="0" err="1">
                  <a:cs typeface="Times New Roman" panose="02020603050405020304" pitchFamily="18" charset="0"/>
                </a:rPr>
                <a:t>Perceptron:Forward</a:t>
              </a:r>
              <a:r>
                <a:rPr lang="en-US" altLang="zh-TW" sz="4800" spc="85" dirty="0">
                  <a:cs typeface="Times New Roman" panose="02020603050405020304" pitchFamily="18" charset="0"/>
                </a:rPr>
                <a:t> Propagation</a:t>
              </a:r>
              <a:endParaRPr sz="48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23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2CC6D50-D71F-405C-B04D-D8F9B13F075F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0C202C-27C6-48A4-8182-8E0FE7000C09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3C91C1D-452E-476F-B9B6-D736E5B60618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2B2AFB9-9CD0-4966-A028-C37FD9D2CBFD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481BD82-1044-411C-94BD-470C149A468D}"/>
              </a:ext>
            </a:extLst>
          </p:cNvPr>
          <p:cNvGrpSpPr/>
          <p:nvPr/>
        </p:nvGrpSpPr>
        <p:grpSpPr>
          <a:xfrm>
            <a:off x="1060132" y="184558"/>
            <a:ext cx="9555061" cy="830510"/>
            <a:chOff x="1060132" y="184558"/>
            <a:chExt cx="9555061" cy="83051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3FCEA2-A76F-40ED-8588-73ECA5347677}"/>
                </a:ext>
              </a:extLst>
            </p:cNvPr>
            <p:cNvSpPr/>
            <p:nvPr/>
          </p:nvSpPr>
          <p:spPr>
            <a:xfrm>
              <a:off x="1459684" y="184558"/>
              <a:ext cx="9009777" cy="83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A16ABA35-2E38-4643-B0E7-51F9B7583A09}"/>
                </a:ext>
              </a:extLst>
            </p:cNvPr>
            <p:cNvSpPr txBox="1"/>
            <p:nvPr/>
          </p:nvSpPr>
          <p:spPr>
            <a:xfrm>
              <a:off x="1060132" y="272706"/>
              <a:ext cx="9555061" cy="73866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altLang="zh-TW" sz="4800" spc="85" dirty="0">
                  <a:cs typeface="Times New Roman" panose="02020603050405020304" pitchFamily="18" charset="0"/>
                </a:rPr>
                <a:t>The </a:t>
              </a:r>
              <a:r>
                <a:rPr lang="en-US" altLang="zh-TW" sz="4800" spc="85" dirty="0" err="1">
                  <a:cs typeface="Times New Roman" panose="02020603050405020304" pitchFamily="18" charset="0"/>
                </a:rPr>
                <a:t>Perceptron:Forward</a:t>
              </a:r>
              <a:r>
                <a:rPr lang="en-US" altLang="zh-TW" sz="4800" spc="85" dirty="0">
                  <a:cs typeface="Times New Roman" panose="02020603050405020304" pitchFamily="18" charset="0"/>
                </a:rPr>
                <a:t> Propagation</a:t>
              </a:r>
              <a:endParaRPr sz="48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940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283F4C3-0A2F-48F4-B402-141C917CBCCF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238B977-4F7A-46A5-89CF-E6C1F860B9EF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591F436-EB6E-4097-BE0A-46230DB92B34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2BA39CE-8174-4B7B-A00F-F75616AA29F8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891B1B7A-F539-45B8-9388-CC227DADD7D6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825E46A-BFE6-45C8-880F-C87F745B234A}"/>
              </a:ext>
            </a:extLst>
          </p:cNvPr>
          <p:cNvGrpSpPr/>
          <p:nvPr/>
        </p:nvGrpSpPr>
        <p:grpSpPr>
          <a:xfrm>
            <a:off x="1060132" y="184558"/>
            <a:ext cx="9555061" cy="830510"/>
            <a:chOff x="1060132" y="184558"/>
            <a:chExt cx="9555061" cy="83051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2123A1-C7C8-4A31-A0E1-CB0127A98E90}"/>
                </a:ext>
              </a:extLst>
            </p:cNvPr>
            <p:cNvSpPr/>
            <p:nvPr/>
          </p:nvSpPr>
          <p:spPr>
            <a:xfrm>
              <a:off x="1459684" y="184558"/>
              <a:ext cx="9009777" cy="83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7710AF55-AD65-439E-9E8D-92740BD9B647}"/>
                </a:ext>
              </a:extLst>
            </p:cNvPr>
            <p:cNvSpPr txBox="1"/>
            <p:nvPr/>
          </p:nvSpPr>
          <p:spPr>
            <a:xfrm>
              <a:off x="1060132" y="272706"/>
              <a:ext cx="9555061" cy="73866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altLang="zh-TW" sz="4800" spc="85" dirty="0">
                  <a:cs typeface="Times New Roman" panose="02020603050405020304" pitchFamily="18" charset="0"/>
                </a:rPr>
                <a:t>The </a:t>
              </a:r>
              <a:r>
                <a:rPr lang="en-US" altLang="zh-TW" sz="4800" spc="85" dirty="0" err="1">
                  <a:cs typeface="Times New Roman" panose="02020603050405020304" pitchFamily="18" charset="0"/>
                </a:rPr>
                <a:t>Perceptron:Forward</a:t>
              </a:r>
              <a:r>
                <a:rPr lang="en-US" altLang="zh-TW" sz="4800" spc="85" dirty="0">
                  <a:cs typeface="Times New Roman" panose="02020603050405020304" pitchFamily="18" charset="0"/>
                </a:rPr>
                <a:t> Propagation</a:t>
              </a:r>
              <a:endParaRPr sz="48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24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1166E83-802B-452D-8A6A-82437DF2ADC3}"/>
              </a:ext>
            </a:extLst>
          </p:cNvPr>
          <p:cNvSpPr/>
          <p:nvPr/>
        </p:nvSpPr>
        <p:spPr>
          <a:xfrm>
            <a:off x="1137311" y="201148"/>
            <a:ext cx="2516231" cy="90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D6C1735-501C-4423-833D-52589097B090}"/>
              </a:ext>
            </a:extLst>
          </p:cNvPr>
          <p:cNvSpPr/>
          <p:nvPr/>
        </p:nvSpPr>
        <p:spPr>
          <a:xfrm>
            <a:off x="4561562" y="174902"/>
            <a:ext cx="3075834" cy="1980000"/>
          </a:xfrm>
          <a:prstGeom prst="roundRect">
            <a:avLst/>
          </a:prstGeom>
          <a:solidFill>
            <a:srgbClr val="F77509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927CAE1-24AC-4532-8FC2-D320AD893BF0}"/>
              </a:ext>
            </a:extLst>
          </p:cNvPr>
          <p:cNvSpPr/>
          <p:nvPr/>
        </p:nvSpPr>
        <p:spPr>
          <a:xfrm>
            <a:off x="1137310" y="1222356"/>
            <a:ext cx="2516231" cy="90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AF43A22-9AE0-424D-98BD-C7CF1FCF2B81}"/>
              </a:ext>
            </a:extLst>
          </p:cNvPr>
          <p:cNvSpPr/>
          <p:nvPr/>
        </p:nvSpPr>
        <p:spPr>
          <a:xfrm>
            <a:off x="8550150" y="620382"/>
            <a:ext cx="2914168" cy="108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863B0DD-6802-4ACE-B017-C574157C27A8}"/>
              </a:ext>
            </a:extLst>
          </p:cNvPr>
          <p:cNvCxnSpPr>
            <a:cxnSpLocks/>
          </p:cNvCxnSpPr>
          <p:nvPr/>
        </p:nvCxnSpPr>
        <p:spPr>
          <a:xfrm>
            <a:off x="3666069" y="641311"/>
            <a:ext cx="89201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BB2B11D-CD20-4F91-811F-BF15607B15C9}"/>
              </a:ext>
            </a:extLst>
          </p:cNvPr>
          <p:cNvCxnSpPr>
            <a:cxnSpLocks/>
          </p:cNvCxnSpPr>
          <p:nvPr/>
        </p:nvCxnSpPr>
        <p:spPr>
          <a:xfrm>
            <a:off x="3666069" y="1679358"/>
            <a:ext cx="89201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260E9F2-9C52-46DE-B1B5-9936788F6B3D}"/>
              </a:ext>
            </a:extLst>
          </p:cNvPr>
          <p:cNvCxnSpPr>
            <a:cxnSpLocks/>
          </p:cNvCxnSpPr>
          <p:nvPr/>
        </p:nvCxnSpPr>
        <p:spPr>
          <a:xfrm>
            <a:off x="7658134" y="1146933"/>
            <a:ext cx="89201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1A5421-9732-4DB2-AC8F-735BFFDA54BC}"/>
              </a:ext>
            </a:extLst>
          </p:cNvPr>
          <p:cNvSpPr txBox="1"/>
          <p:nvPr/>
        </p:nvSpPr>
        <p:spPr>
          <a:xfrm>
            <a:off x="1429346" y="378595"/>
            <a:ext cx="2081414" cy="5254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Rules</a:t>
            </a:r>
            <a:endParaRPr kumimoji="0" lang="zh-TW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064F7F-9B8B-4A78-8B44-69F40C0BF483}"/>
              </a:ext>
            </a:extLst>
          </p:cNvPr>
          <p:cNvSpPr txBox="1"/>
          <p:nvPr/>
        </p:nvSpPr>
        <p:spPr>
          <a:xfrm>
            <a:off x="1468675" y="1392535"/>
            <a:ext cx="2081414" cy="5254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Data</a:t>
            </a:r>
            <a:endParaRPr kumimoji="0" lang="zh-TW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E13E2C4-F06E-4B7B-BB97-0201C60D1675}"/>
              </a:ext>
            </a:extLst>
          </p:cNvPr>
          <p:cNvSpPr txBox="1"/>
          <p:nvPr/>
        </p:nvSpPr>
        <p:spPr>
          <a:xfrm>
            <a:off x="8840224" y="884217"/>
            <a:ext cx="2410429" cy="5254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Answers</a:t>
            </a:r>
            <a:endParaRPr kumimoji="0" lang="zh-TW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89965DC-A6FB-4AAF-A9FA-6C56D46D2331}"/>
              </a:ext>
            </a:extLst>
          </p:cNvPr>
          <p:cNvSpPr txBox="1"/>
          <p:nvPr/>
        </p:nvSpPr>
        <p:spPr>
          <a:xfrm>
            <a:off x="4558085" y="642087"/>
            <a:ext cx="3075833" cy="10456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Traditional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programming</a:t>
            </a:r>
            <a:endParaRPr kumimoji="0" lang="zh-TW" altLang="en-US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5F87313-272F-4366-B823-212E9E602D55}"/>
              </a:ext>
            </a:extLst>
          </p:cNvPr>
          <p:cNvSpPr/>
          <p:nvPr/>
        </p:nvSpPr>
        <p:spPr>
          <a:xfrm>
            <a:off x="1121200" y="2332222"/>
            <a:ext cx="2516231" cy="90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34CB8E1-C663-4AFF-8F04-1D295C31F909}"/>
              </a:ext>
            </a:extLst>
          </p:cNvPr>
          <p:cNvSpPr/>
          <p:nvPr/>
        </p:nvSpPr>
        <p:spPr>
          <a:xfrm>
            <a:off x="4576436" y="2303351"/>
            <a:ext cx="3075834" cy="1980000"/>
          </a:xfrm>
          <a:prstGeom prst="roundRect">
            <a:avLst/>
          </a:prstGeom>
          <a:solidFill>
            <a:srgbClr val="F77509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E24FBE2-C90B-4E7E-9B28-BC75325D16B9}"/>
              </a:ext>
            </a:extLst>
          </p:cNvPr>
          <p:cNvSpPr/>
          <p:nvPr/>
        </p:nvSpPr>
        <p:spPr>
          <a:xfrm>
            <a:off x="1145180" y="3342479"/>
            <a:ext cx="2516231" cy="90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6C82A92-C4AC-4292-8ACF-6A840B110165}"/>
              </a:ext>
            </a:extLst>
          </p:cNvPr>
          <p:cNvSpPr/>
          <p:nvPr/>
        </p:nvSpPr>
        <p:spPr>
          <a:xfrm>
            <a:off x="8585805" y="2712479"/>
            <a:ext cx="2914168" cy="108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6EA2C70-FCDF-4697-908A-880B600FBCA5}"/>
              </a:ext>
            </a:extLst>
          </p:cNvPr>
          <p:cNvCxnSpPr>
            <a:cxnSpLocks/>
          </p:cNvCxnSpPr>
          <p:nvPr/>
        </p:nvCxnSpPr>
        <p:spPr>
          <a:xfrm>
            <a:off x="3657600" y="2782222"/>
            <a:ext cx="89201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B6E2511-4F96-44A6-ADAC-60A43296F070}"/>
              </a:ext>
            </a:extLst>
          </p:cNvPr>
          <p:cNvCxnSpPr>
            <a:cxnSpLocks/>
          </p:cNvCxnSpPr>
          <p:nvPr/>
        </p:nvCxnSpPr>
        <p:spPr>
          <a:xfrm>
            <a:off x="3666069" y="3792479"/>
            <a:ext cx="89201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00057B6-92C1-4A62-9E2D-FA7D5DCF1424}"/>
              </a:ext>
            </a:extLst>
          </p:cNvPr>
          <p:cNvCxnSpPr>
            <a:cxnSpLocks/>
          </p:cNvCxnSpPr>
          <p:nvPr/>
        </p:nvCxnSpPr>
        <p:spPr>
          <a:xfrm>
            <a:off x="7675428" y="3218340"/>
            <a:ext cx="89201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20AE583-06E5-4D27-98E1-9EA468714A3C}"/>
              </a:ext>
            </a:extLst>
          </p:cNvPr>
          <p:cNvSpPr txBox="1"/>
          <p:nvPr/>
        </p:nvSpPr>
        <p:spPr>
          <a:xfrm>
            <a:off x="1209618" y="2499204"/>
            <a:ext cx="2410429" cy="5254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Answers</a:t>
            </a:r>
            <a:endParaRPr kumimoji="0" lang="zh-TW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A8788B4-4A4C-4152-8D94-2BD9F5496A10}"/>
              </a:ext>
            </a:extLst>
          </p:cNvPr>
          <p:cNvSpPr txBox="1"/>
          <p:nvPr/>
        </p:nvSpPr>
        <p:spPr>
          <a:xfrm>
            <a:off x="1338608" y="3520938"/>
            <a:ext cx="2081414" cy="5254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Data</a:t>
            </a:r>
            <a:endParaRPr kumimoji="0" lang="zh-TW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469093F-1A36-4DAF-B0CD-AA837A9AEDE0}"/>
              </a:ext>
            </a:extLst>
          </p:cNvPr>
          <p:cNvSpPr txBox="1"/>
          <p:nvPr/>
        </p:nvSpPr>
        <p:spPr>
          <a:xfrm>
            <a:off x="8984226" y="2989763"/>
            <a:ext cx="2081414" cy="5254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Rules</a:t>
            </a:r>
            <a:endParaRPr kumimoji="0" lang="zh-TW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E75EF20-C099-43FD-9507-E046089E59E0}"/>
              </a:ext>
            </a:extLst>
          </p:cNvPr>
          <p:cNvSpPr txBox="1"/>
          <p:nvPr/>
        </p:nvSpPr>
        <p:spPr>
          <a:xfrm>
            <a:off x="4541849" y="2799310"/>
            <a:ext cx="3075833" cy="10456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Machine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learning</a:t>
            </a:r>
            <a:endParaRPr kumimoji="0" lang="zh-TW" altLang="en-US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B7E958E-D1F4-4481-BC85-307D14FAF334}"/>
              </a:ext>
            </a:extLst>
          </p:cNvPr>
          <p:cNvSpPr/>
          <p:nvPr/>
        </p:nvSpPr>
        <p:spPr>
          <a:xfrm>
            <a:off x="4549616" y="4486214"/>
            <a:ext cx="3075834" cy="1800000"/>
          </a:xfrm>
          <a:prstGeom prst="roundRect">
            <a:avLst/>
          </a:prstGeom>
          <a:solidFill>
            <a:srgbClr val="F77509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50D1394-52A7-4D1A-A342-39635BB2214D}"/>
              </a:ext>
            </a:extLst>
          </p:cNvPr>
          <p:cNvSpPr/>
          <p:nvPr/>
        </p:nvSpPr>
        <p:spPr>
          <a:xfrm>
            <a:off x="1104667" y="4804134"/>
            <a:ext cx="2516231" cy="108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3F681C3-8586-4B4F-AFDF-999070A9EBA2}"/>
              </a:ext>
            </a:extLst>
          </p:cNvPr>
          <p:cNvSpPr/>
          <p:nvPr/>
        </p:nvSpPr>
        <p:spPr>
          <a:xfrm>
            <a:off x="8523330" y="4815596"/>
            <a:ext cx="2914168" cy="108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77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7C9A348-6D4B-41F6-AFDD-4439563E7C44}"/>
              </a:ext>
            </a:extLst>
          </p:cNvPr>
          <p:cNvCxnSpPr>
            <a:cxnSpLocks/>
          </p:cNvCxnSpPr>
          <p:nvPr/>
        </p:nvCxnSpPr>
        <p:spPr>
          <a:xfrm>
            <a:off x="3639249" y="5336822"/>
            <a:ext cx="89201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DDC887FF-B786-4A2F-906D-056C2E5922BD}"/>
              </a:ext>
            </a:extLst>
          </p:cNvPr>
          <p:cNvCxnSpPr>
            <a:cxnSpLocks/>
          </p:cNvCxnSpPr>
          <p:nvPr/>
        </p:nvCxnSpPr>
        <p:spPr>
          <a:xfrm>
            <a:off x="7631314" y="5324710"/>
            <a:ext cx="89201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451A261-127B-48F7-AAF3-C378419FF0D8}"/>
              </a:ext>
            </a:extLst>
          </p:cNvPr>
          <p:cNvSpPr txBox="1"/>
          <p:nvPr/>
        </p:nvSpPr>
        <p:spPr>
          <a:xfrm>
            <a:off x="1337588" y="5070467"/>
            <a:ext cx="2081414" cy="5254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Data</a:t>
            </a:r>
            <a:endParaRPr kumimoji="0" lang="zh-TW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3748112-24DE-4556-878F-86AD0B371DF3}"/>
              </a:ext>
            </a:extLst>
          </p:cNvPr>
          <p:cNvSpPr txBox="1"/>
          <p:nvPr/>
        </p:nvSpPr>
        <p:spPr>
          <a:xfrm>
            <a:off x="8783908" y="5061994"/>
            <a:ext cx="2464322" cy="5254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Answers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8A3274B-43E4-4B8C-9A75-468A1FFD0EF4}"/>
              </a:ext>
            </a:extLst>
          </p:cNvPr>
          <p:cNvSpPr txBox="1"/>
          <p:nvPr/>
        </p:nvSpPr>
        <p:spPr>
          <a:xfrm>
            <a:off x="4489678" y="4854931"/>
            <a:ext cx="3075833" cy="108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1" spc="300" dirty="0">
                <a:solidFill>
                  <a:prstClr val="white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(Rules)</a:t>
            </a:r>
            <a:endParaRPr kumimoji="0" lang="zh-TW" altLang="en-US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30" grpId="0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35AFEFA-9FC3-4D63-8B50-ED4E59081729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81A69C8-F539-4B64-BF9C-7057B0E5BCAF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54F9C25-BA3F-4F01-B47B-7962E97D8727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F569176F-7FD3-4C73-ABF7-137A7ED0BA87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0F983E3-C14E-42C9-8563-1BED85B33CDA}"/>
              </a:ext>
            </a:extLst>
          </p:cNvPr>
          <p:cNvGrpSpPr/>
          <p:nvPr/>
        </p:nvGrpSpPr>
        <p:grpSpPr>
          <a:xfrm>
            <a:off x="1060132" y="184558"/>
            <a:ext cx="9555061" cy="830510"/>
            <a:chOff x="1060132" y="184558"/>
            <a:chExt cx="9555061" cy="83051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6D808F-DC37-49E5-B7DB-43F20E441FE2}"/>
                </a:ext>
              </a:extLst>
            </p:cNvPr>
            <p:cNvSpPr/>
            <p:nvPr/>
          </p:nvSpPr>
          <p:spPr>
            <a:xfrm>
              <a:off x="1459684" y="184558"/>
              <a:ext cx="9009777" cy="83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866DBF2A-9092-487F-A2E6-2598E3225508}"/>
                </a:ext>
              </a:extLst>
            </p:cNvPr>
            <p:cNvSpPr txBox="1"/>
            <p:nvPr/>
          </p:nvSpPr>
          <p:spPr>
            <a:xfrm>
              <a:off x="1060132" y="272706"/>
              <a:ext cx="9555061" cy="73866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altLang="zh-TW" sz="4800" spc="85" dirty="0">
                  <a:cs typeface="Times New Roman" panose="02020603050405020304" pitchFamily="18" charset="0"/>
                </a:rPr>
                <a:t>The </a:t>
              </a:r>
              <a:r>
                <a:rPr lang="en-US" altLang="zh-TW" sz="4800" spc="85" dirty="0" err="1">
                  <a:cs typeface="Times New Roman" panose="02020603050405020304" pitchFamily="18" charset="0"/>
                </a:rPr>
                <a:t>Perceptron:Forward</a:t>
              </a:r>
              <a:r>
                <a:rPr lang="en-US" altLang="zh-TW" sz="4800" spc="85" dirty="0">
                  <a:cs typeface="Times New Roman" panose="02020603050405020304" pitchFamily="18" charset="0"/>
                </a:rPr>
                <a:t> Propagation</a:t>
              </a:r>
              <a:endParaRPr sz="48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527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8456DA-C02B-4B21-8F4A-03A0DADEF07C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C2B7A31-D73C-4A6A-AC7B-61330ACA6186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5662A74-F3C1-456E-AB14-B83E6C9B4687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D82BEDB-8541-4825-8BAF-6DE211316ED0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2157C998-7027-4338-8BEB-572DD7BD1D56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F4B64D-57BC-4A6C-B05F-E1063B8C78C3}"/>
              </a:ext>
            </a:extLst>
          </p:cNvPr>
          <p:cNvGrpSpPr/>
          <p:nvPr/>
        </p:nvGrpSpPr>
        <p:grpSpPr>
          <a:xfrm>
            <a:off x="1060132" y="184558"/>
            <a:ext cx="9555061" cy="830510"/>
            <a:chOff x="1060132" y="184558"/>
            <a:chExt cx="9555061" cy="83051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DF04DD4-91A1-47C5-A0AB-902FE8E88CB7}"/>
                </a:ext>
              </a:extLst>
            </p:cNvPr>
            <p:cNvSpPr/>
            <p:nvPr/>
          </p:nvSpPr>
          <p:spPr>
            <a:xfrm>
              <a:off x="1459684" y="184558"/>
              <a:ext cx="9009777" cy="83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89421363-6FA9-420A-BEC3-9D67DE2D7FEA}"/>
                </a:ext>
              </a:extLst>
            </p:cNvPr>
            <p:cNvSpPr txBox="1"/>
            <p:nvPr/>
          </p:nvSpPr>
          <p:spPr>
            <a:xfrm>
              <a:off x="1060132" y="272706"/>
              <a:ext cx="9555061" cy="73866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altLang="zh-TW" sz="4800" spc="85" dirty="0">
                  <a:cs typeface="Times New Roman" panose="02020603050405020304" pitchFamily="18" charset="0"/>
                </a:rPr>
                <a:t>Common Activation Functions</a:t>
              </a:r>
              <a:endParaRPr sz="48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160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AA42A84-4959-41F8-BDE4-1EB8BC404AD9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2A0814B-4257-4176-9229-69860AD5B546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552585-F77A-4126-A297-8B435C227C40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7E19D41-1033-487F-9E08-3FE02DF1A92C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AD3FA87B-BDBD-4385-8E52-20E16FBB158A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D9749AA-8CBA-4D5A-B715-D5BD82EF6536}"/>
              </a:ext>
            </a:extLst>
          </p:cNvPr>
          <p:cNvGrpSpPr/>
          <p:nvPr/>
        </p:nvGrpSpPr>
        <p:grpSpPr>
          <a:xfrm>
            <a:off x="1060132" y="184558"/>
            <a:ext cx="9555061" cy="830510"/>
            <a:chOff x="1060132" y="184558"/>
            <a:chExt cx="9555061" cy="83051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8707228-2A8D-4A5B-8959-07AE0FB5804E}"/>
                </a:ext>
              </a:extLst>
            </p:cNvPr>
            <p:cNvSpPr/>
            <p:nvPr/>
          </p:nvSpPr>
          <p:spPr>
            <a:xfrm>
              <a:off x="1459684" y="184558"/>
              <a:ext cx="9009777" cy="83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B51641E5-B5BF-47D8-8FFD-10FBD474671F}"/>
                </a:ext>
              </a:extLst>
            </p:cNvPr>
            <p:cNvSpPr txBox="1"/>
            <p:nvPr/>
          </p:nvSpPr>
          <p:spPr>
            <a:xfrm>
              <a:off x="1060132" y="272706"/>
              <a:ext cx="9555061" cy="73866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altLang="zh-TW" sz="4800" spc="85" dirty="0">
                  <a:cs typeface="Times New Roman" panose="02020603050405020304" pitchFamily="18" charset="0"/>
                </a:rPr>
                <a:t>The </a:t>
              </a:r>
              <a:r>
                <a:rPr lang="en-US" altLang="zh-TW" sz="4800" spc="85" dirty="0" err="1">
                  <a:cs typeface="Times New Roman" panose="02020603050405020304" pitchFamily="18" charset="0"/>
                </a:rPr>
                <a:t>Perceptron:Example</a:t>
              </a:r>
              <a:endParaRPr sz="48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672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AFDD3E7-3403-4F49-AC07-7044017FF1AC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0EC717E-4D8B-4BD5-BD5D-28D3507003B2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89E24ED-2C50-429A-9CAD-095FB3BC660F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388A8A-156F-4E2B-A6CC-05B066305206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84F73BC9-7555-495C-814B-9D72A58EF8EB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B13582C-F233-4E1E-B205-35200DCF73D8}"/>
              </a:ext>
            </a:extLst>
          </p:cNvPr>
          <p:cNvGrpSpPr/>
          <p:nvPr/>
        </p:nvGrpSpPr>
        <p:grpSpPr>
          <a:xfrm>
            <a:off x="1060132" y="184558"/>
            <a:ext cx="9555061" cy="830510"/>
            <a:chOff x="1060132" y="184558"/>
            <a:chExt cx="9555061" cy="83051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974EB5A-AC75-44D4-ABA1-ABD9116640FF}"/>
                </a:ext>
              </a:extLst>
            </p:cNvPr>
            <p:cNvSpPr/>
            <p:nvPr/>
          </p:nvSpPr>
          <p:spPr>
            <a:xfrm>
              <a:off x="1459684" y="184558"/>
              <a:ext cx="9009777" cy="83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B7D5611E-0BC8-4538-85A4-7B9DDF99234F}"/>
                </a:ext>
              </a:extLst>
            </p:cNvPr>
            <p:cNvSpPr txBox="1"/>
            <p:nvPr/>
          </p:nvSpPr>
          <p:spPr>
            <a:xfrm>
              <a:off x="1060132" y="272706"/>
              <a:ext cx="9555061" cy="73866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altLang="zh-TW" sz="4800" spc="85" dirty="0">
                  <a:cs typeface="Times New Roman" panose="02020603050405020304" pitchFamily="18" charset="0"/>
                </a:rPr>
                <a:t>The </a:t>
              </a:r>
              <a:r>
                <a:rPr lang="en-US" altLang="zh-TW" sz="4800" spc="85" dirty="0" err="1">
                  <a:cs typeface="Times New Roman" panose="02020603050405020304" pitchFamily="18" charset="0"/>
                </a:rPr>
                <a:t>Perceptron:Example</a:t>
              </a:r>
              <a:endParaRPr sz="48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241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74A57A9-BFAF-46E0-9EB4-A1EE21437C1C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6FA815A-F420-4DF6-AA6D-236C91D7A853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AEED5CF-0230-47D5-A738-13EF37818B99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53A4FE4B-6283-4B61-B5FD-45C1CDCFFF6E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492D7E4-F310-4843-84BA-6EA9AB75CFBC}"/>
              </a:ext>
            </a:extLst>
          </p:cNvPr>
          <p:cNvGrpSpPr/>
          <p:nvPr/>
        </p:nvGrpSpPr>
        <p:grpSpPr>
          <a:xfrm>
            <a:off x="1060132" y="184558"/>
            <a:ext cx="9555061" cy="830510"/>
            <a:chOff x="1060132" y="184558"/>
            <a:chExt cx="9555061" cy="83051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977EA50-34F6-4621-AB54-36F7B35A7404}"/>
                </a:ext>
              </a:extLst>
            </p:cNvPr>
            <p:cNvSpPr/>
            <p:nvPr/>
          </p:nvSpPr>
          <p:spPr>
            <a:xfrm>
              <a:off x="1459684" y="184558"/>
              <a:ext cx="9009777" cy="83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6C1F372C-AE7E-4549-AB99-77B004EF5D57}"/>
                </a:ext>
              </a:extLst>
            </p:cNvPr>
            <p:cNvSpPr txBox="1"/>
            <p:nvPr/>
          </p:nvSpPr>
          <p:spPr>
            <a:xfrm>
              <a:off x="1060132" y="272706"/>
              <a:ext cx="9555061" cy="73866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altLang="zh-TW" sz="4800" spc="85" dirty="0">
                  <a:cs typeface="Times New Roman" panose="02020603050405020304" pitchFamily="18" charset="0"/>
                </a:rPr>
                <a:t>The </a:t>
              </a:r>
              <a:r>
                <a:rPr lang="en-US" altLang="zh-TW" sz="4800" spc="85" dirty="0" err="1">
                  <a:cs typeface="Times New Roman" panose="02020603050405020304" pitchFamily="18" charset="0"/>
                </a:rPr>
                <a:t>Perceptron:Example</a:t>
              </a:r>
              <a:endParaRPr sz="48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956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4239FD9-B380-4D85-B11C-414A3AD6E10B}"/>
              </a:ext>
            </a:extLst>
          </p:cNvPr>
          <p:cNvGrpSpPr/>
          <p:nvPr/>
        </p:nvGrpSpPr>
        <p:grpSpPr>
          <a:xfrm>
            <a:off x="0" y="6347933"/>
            <a:ext cx="12192001" cy="528507"/>
            <a:chOff x="0" y="5201174"/>
            <a:chExt cx="12192001" cy="52850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6220CBF-4978-423E-91B3-E65E7C614779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6429E4-1C81-4EED-8431-9CF5F12958C8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688E20AE-F954-478D-B900-2E6576A691EA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F845A71-E0F8-4FBD-B174-CE528DB48338}"/>
              </a:ext>
            </a:extLst>
          </p:cNvPr>
          <p:cNvGrpSpPr/>
          <p:nvPr/>
        </p:nvGrpSpPr>
        <p:grpSpPr>
          <a:xfrm>
            <a:off x="1060132" y="184558"/>
            <a:ext cx="9555061" cy="830510"/>
            <a:chOff x="1060132" y="184558"/>
            <a:chExt cx="9555061" cy="83051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D3E8C8D-AE4D-4A4C-A20B-030B0656E0CB}"/>
                </a:ext>
              </a:extLst>
            </p:cNvPr>
            <p:cNvSpPr/>
            <p:nvPr/>
          </p:nvSpPr>
          <p:spPr>
            <a:xfrm>
              <a:off x="1459684" y="184558"/>
              <a:ext cx="9009777" cy="830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4DF5E470-9828-47D3-A381-064B1C9E4395}"/>
                </a:ext>
              </a:extLst>
            </p:cNvPr>
            <p:cNvSpPr txBox="1"/>
            <p:nvPr/>
          </p:nvSpPr>
          <p:spPr>
            <a:xfrm>
              <a:off x="1060132" y="272706"/>
              <a:ext cx="9555061" cy="738664"/>
            </a:xfrm>
            <a:prstGeom prst="rect">
              <a:avLst/>
            </a:prstGeom>
            <a:ln w="1270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altLang="zh-TW" sz="4800" spc="85" dirty="0">
                  <a:cs typeface="Times New Roman" panose="02020603050405020304" pitchFamily="18" charset="0"/>
                </a:rPr>
                <a:t>The </a:t>
              </a:r>
              <a:r>
                <a:rPr lang="en-US" altLang="zh-TW" sz="4800" spc="85" dirty="0" err="1">
                  <a:cs typeface="Times New Roman" panose="02020603050405020304" pitchFamily="18" charset="0"/>
                </a:rPr>
                <a:t>Perceptron:Example</a:t>
              </a:r>
              <a:endParaRPr sz="48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914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7A0F279-E110-4238-9E48-4BCEDD174D26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5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lang="en-US" spc="-4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lang="en-US" spc="-25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gn</a:t>
            </a:r>
            <a:r>
              <a:rPr lang="en-US" spc="-1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lang="en-US" spc="-2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pc="-1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lang="en-US" spc="-2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pc="-2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en-US" spc="-1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5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</a:t>
            </a:r>
            <a:r>
              <a:rPr lang="en-US" spc="-7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  <a:r>
              <a:rPr lang="en-US" spc="-3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pc="-2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pc="-3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lang="en-US" spc="-1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lang="en-US" spc="-4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lang="en-US" spc="-15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a, </a:t>
            </a:r>
            <a:r>
              <a:rPr lang="en-US" spc="-3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1980</a:t>
            </a:r>
          </a:p>
        </p:txBody>
      </p:sp>
      <p:sp>
        <p:nvSpPr>
          <p:cNvPr id="4" name="object 35">
            <a:extLst>
              <a:ext uri="{FF2B5EF4-FFF2-40B4-BE49-F238E27FC236}">
                <a16:creationId xmlns:a16="http://schemas.microsoft.com/office/drawing/2014/main" id="{80378E6D-7D70-4C52-9BE1-8B5D0B201C27}"/>
              </a:ext>
            </a:extLst>
          </p:cNvPr>
          <p:cNvSpPr txBox="1"/>
          <p:nvPr/>
        </p:nvSpPr>
        <p:spPr>
          <a:xfrm>
            <a:off x="641487" y="1864867"/>
            <a:ext cx="4971415" cy="300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ual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y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60" dirty="0">
                <a:latin typeface="Calibri"/>
                <a:cs typeface="Calibri"/>
              </a:rPr>
              <a:t>’</a:t>
            </a:r>
            <a:r>
              <a:rPr sz="2400" dirty="0">
                <a:latin typeface="Calibri"/>
                <a:cs typeface="Calibri"/>
              </a:rPr>
              <a:t>s 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si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2700" marR="345440">
              <a:lnSpc>
                <a:spcPts val="2780"/>
              </a:lnSpc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b="1" spc="-40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35" dirty="0">
                <a:latin typeface="Calibri"/>
                <a:cs typeface="Calibri"/>
              </a:rPr>
              <a:t>v</a:t>
            </a:r>
            <a:r>
              <a:rPr sz="2400" b="1" spc="-5" dirty="0">
                <a:latin typeface="Calibri"/>
                <a:cs typeface="Calibri"/>
              </a:rPr>
              <a:t>ol</a:t>
            </a:r>
            <a:r>
              <a:rPr sz="2400" b="1" dirty="0">
                <a:latin typeface="Calibri"/>
                <a:cs typeface="Calibri"/>
              </a:rPr>
              <a:t>u</a:t>
            </a:r>
            <a:r>
              <a:rPr sz="2400" b="1" spc="-15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io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) 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b="1" dirty="0">
                <a:latin typeface="Calibri"/>
                <a:cs typeface="Calibri"/>
              </a:rPr>
              <a:t>p</a:t>
            </a:r>
            <a:r>
              <a:rPr sz="2400" b="1" spc="-5" dirty="0">
                <a:latin typeface="Calibri"/>
                <a:cs typeface="Calibri"/>
              </a:rPr>
              <a:t>ooli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)</a:t>
            </a: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0" dirty="0">
                <a:latin typeface="Calibri"/>
                <a:cs typeface="Calibri"/>
              </a:rPr>
              <a:t>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36">
            <a:extLst>
              <a:ext uri="{FF2B5EF4-FFF2-40B4-BE49-F238E27FC236}">
                <a16:creationId xmlns:a16="http://schemas.microsoft.com/office/drawing/2014/main" id="{954649A3-AECD-401D-AB19-D301D154E06B}"/>
              </a:ext>
            </a:extLst>
          </p:cNvPr>
          <p:cNvSpPr/>
          <p:nvPr/>
        </p:nvSpPr>
        <p:spPr>
          <a:xfrm>
            <a:off x="10240522" y="1783648"/>
            <a:ext cx="334010" cy="2291715"/>
          </a:xfrm>
          <a:custGeom>
            <a:avLst/>
            <a:gdLst/>
            <a:ahLst/>
            <a:cxnLst/>
            <a:rect l="l" t="t" r="r" b="b"/>
            <a:pathLst>
              <a:path w="334009" h="2291715">
                <a:moveTo>
                  <a:pt x="333430" y="0"/>
                </a:moveTo>
                <a:lnTo>
                  <a:pt x="0" y="82276"/>
                </a:lnTo>
                <a:lnTo>
                  <a:pt x="0" y="2291393"/>
                </a:lnTo>
                <a:lnTo>
                  <a:pt x="333430" y="2209118"/>
                </a:lnTo>
                <a:lnTo>
                  <a:pt x="33343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7">
            <a:extLst>
              <a:ext uri="{FF2B5EF4-FFF2-40B4-BE49-F238E27FC236}">
                <a16:creationId xmlns:a16="http://schemas.microsoft.com/office/drawing/2014/main" id="{F304A294-5956-40AE-9419-6E2F27B643FE}"/>
              </a:ext>
            </a:extLst>
          </p:cNvPr>
          <p:cNvSpPr/>
          <p:nvPr/>
        </p:nvSpPr>
        <p:spPr>
          <a:xfrm>
            <a:off x="10240522" y="1783648"/>
            <a:ext cx="334010" cy="2291715"/>
          </a:xfrm>
          <a:custGeom>
            <a:avLst/>
            <a:gdLst/>
            <a:ahLst/>
            <a:cxnLst/>
            <a:rect l="l" t="t" r="r" b="b"/>
            <a:pathLst>
              <a:path w="334009" h="2291715">
                <a:moveTo>
                  <a:pt x="0" y="2291394"/>
                </a:moveTo>
                <a:lnTo>
                  <a:pt x="333432" y="2209117"/>
                </a:lnTo>
                <a:lnTo>
                  <a:pt x="333432" y="0"/>
                </a:lnTo>
                <a:lnTo>
                  <a:pt x="0" y="82276"/>
                </a:lnTo>
                <a:lnTo>
                  <a:pt x="0" y="2291394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8">
            <a:extLst>
              <a:ext uri="{FF2B5EF4-FFF2-40B4-BE49-F238E27FC236}">
                <a16:creationId xmlns:a16="http://schemas.microsoft.com/office/drawing/2014/main" id="{BAB230DF-EBDE-4295-BF72-9CD0E9E4D277}"/>
              </a:ext>
            </a:extLst>
          </p:cNvPr>
          <p:cNvSpPr/>
          <p:nvPr/>
        </p:nvSpPr>
        <p:spPr>
          <a:xfrm>
            <a:off x="10305458" y="3678901"/>
            <a:ext cx="215900" cy="290830"/>
          </a:xfrm>
          <a:custGeom>
            <a:avLst/>
            <a:gdLst/>
            <a:ahLst/>
            <a:cxnLst/>
            <a:rect l="l" t="t" r="r" b="b"/>
            <a:pathLst>
              <a:path w="215900" h="290829">
                <a:moveTo>
                  <a:pt x="215400" y="0"/>
                </a:moveTo>
                <a:lnTo>
                  <a:pt x="0" y="53152"/>
                </a:lnTo>
                <a:lnTo>
                  <a:pt x="0" y="290544"/>
                </a:lnTo>
                <a:lnTo>
                  <a:pt x="215400" y="237390"/>
                </a:lnTo>
                <a:lnTo>
                  <a:pt x="2154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9">
            <a:extLst>
              <a:ext uri="{FF2B5EF4-FFF2-40B4-BE49-F238E27FC236}">
                <a16:creationId xmlns:a16="http://schemas.microsoft.com/office/drawing/2014/main" id="{655414D2-F39E-4593-9BE0-13F77EF06618}"/>
              </a:ext>
            </a:extLst>
          </p:cNvPr>
          <p:cNvSpPr/>
          <p:nvPr/>
        </p:nvSpPr>
        <p:spPr>
          <a:xfrm>
            <a:off x="10305457" y="3678901"/>
            <a:ext cx="215900" cy="290830"/>
          </a:xfrm>
          <a:custGeom>
            <a:avLst/>
            <a:gdLst/>
            <a:ahLst/>
            <a:cxnLst/>
            <a:rect l="l" t="t" r="r" b="b"/>
            <a:pathLst>
              <a:path w="215900" h="290829">
                <a:moveTo>
                  <a:pt x="0" y="290544"/>
                </a:moveTo>
                <a:lnTo>
                  <a:pt x="215401" y="237391"/>
                </a:lnTo>
                <a:lnTo>
                  <a:pt x="215401" y="0"/>
                </a:lnTo>
                <a:lnTo>
                  <a:pt x="0" y="53152"/>
                </a:lnTo>
                <a:lnTo>
                  <a:pt x="0" y="290544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0">
            <a:extLst>
              <a:ext uri="{FF2B5EF4-FFF2-40B4-BE49-F238E27FC236}">
                <a16:creationId xmlns:a16="http://schemas.microsoft.com/office/drawing/2014/main" id="{5320B6EF-ED0B-4BA4-A42A-8DDC678B1594}"/>
              </a:ext>
            </a:extLst>
          </p:cNvPr>
          <p:cNvSpPr/>
          <p:nvPr/>
        </p:nvSpPr>
        <p:spPr>
          <a:xfrm>
            <a:off x="10297257" y="1876224"/>
            <a:ext cx="215900" cy="290830"/>
          </a:xfrm>
          <a:custGeom>
            <a:avLst/>
            <a:gdLst/>
            <a:ahLst/>
            <a:cxnLst/>
            <a:rect l="l" t="t" r="r" b="b"/>
            <a:pathLst>
              <a:path w="215900" h="290830">
                <a:moveTo>
                  <a:pt x="215400" y="0"/>
                </a:moveTo>
                <a:lnTo>
                  <a:pt x="0" y="53152"/>
                </a:lnTo>
                <a:lnTo>
                  <a:pt x="0" y="290544"/>
                </a:lnTo>
                <a:lnTo>
                  <a:pt x="215400" y="237392"/>
                </a:lnTo>
                <a:lnTo>
                  <a:pt x="2154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1">
            <a:extLst>
              <a:ext uri="{FF2B5EF4-FFF2-40B4-BE49-F238E27FC236}">
                <a16:creationId xmlns:a16="http://schemas.microsoft.com/office/drawing/2014/main" id="{6B0240A0-3949-4D07-9814-E7B0A8B484A9}"/>
              </a:ext>
            </a:extLst>
          </p:cNvPr>
          <p:cNvSpPr/>
          <p:nvPr/>
        </p:nvSpPr>
        <p:spPr>
          <a:xfrm>
            <a:off x="10297257" y="1876224"/>
            <a:ext cx="215900" cy="290830"/>
          </a:xfrm>
          <a:custGeom>
            <a:avLst/>
            <a:gdLst/>
            <a:ahLst/>
            <a:cxnLst/>
            <a:rect l="l" t="t" r="r" b="b"/>
            <a:pathLst>
              <a:path w="215900" h="290830">
                <a:moveTo>
                  <a:pt x="0" y="290544"/>
                </a:moveTo>
                <a:lnTo>
                  <a:pt x="215401" y="237391"/>
                </a:lnTo>
                <a:lnTo>
                  <a:pt x="215401" y="0"/>
                </a:lnTo>
                <a:lnTo>
                  <a:pt x="0" y="53152"/>
                </a:lnTo>
                <a:lnTo>
                  <a:pt x="0" y="290544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2">
            <a:extLst>
              <a:ext uri="{FF2B5EF4-FFF2-40B4-BE49-F238E27FC236}">
                <a16:creationId xmlns:a16="http://schemas.microsoft.com/office/drawing/2014/main" id="{8C2FA18F-1C7A-4BC3-A971-93FD42C6B3E0}"/>
              </a:ext>
            </a:extLst>
          </p:cNvPr>
          <p:cNvSpPr/>
          <p:nvPr/>
        </p:nvSpPr>
        <p:spPr>
          <a:xfrm>
            <a:off x="8660918" y="1664257"/>
            <a:ext cx="519430" cy="2580005"/>
          </a:xfrm>
          <a:custGeom>
            <a:avLst/>
            <a:gdLst/>
            <a:ahLst/>
            <a:cxnLst/>
            <a:rect l="l" t="t" r="r" b="b"/>
            <a:pathLst>
              <a:path w="519429" h="2580004">
                <a:moveTo>
                  <a:pt x="518872" y="0"/>
                </a:moveTo>
                <a:lnTo>
                  <a:pt x="0" y="128037"/>
                </a:lnTo>
                <a:lnTo>
                  <a:pt x="0" y="2579495"/>
                </a:lnTo>
                <a:lnTo>
                  <a:pt x="518872" y="2451458"/>
                </a:lnTo>
                <a:lnTo>
                  <a:pt x="518872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3">
            <a:extLst>
              <a:ext uri="{FF2B5EF4-FFF2-40B4-BE49-F238E27FC236}">
                <a16:creationId xmlns:a16="http://schemas.microsoft.com/office/drawing/2014/main" id="{961740E6-2946-452F-B4E8-7588E5D79161}"/>
              </a:ext>
            </a:extLst>
          </p:cNvPr>
          <p:cNvSpPr/>
          <p:nvPr/>
        </p:nvSpPr>
        <p:spPr>
          <a:xfrm>
            <a:off x="8660917" y="1664256"/>
            <a:ext cx="519430" cy="2580005"/>
          </a:xfrm>
          <a:custGeom>
            <a:avLst/>
            <a:gdLst/>
            <a:ahLst/>
            <a:cxnLst/>
            <a:rect l="l" t="t" r="r" b="b"/>
            <a:pathLst>
              <a:path w="519429" h="2580004">
                <a:moveTo>
                  <a:pt x="0" y="2579497"/>
                </a:moveTo>
                <a:lnTo>
                  <a:pt x="518873" y="2451458"/>
                </a:lnTo>
                <a:lnTo>
                  <a:pt x="518873" y="0"/>
                </a:lnTo>
                <a:lnTo>
                  <a:pt x="0" y="128038"/>
                </a:lnTo>
                <a:lnTo>
                  <a:pt x="0" y="2579497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4">
            <a:extLst>
              <a:ext uri="{FF2B5EF4-FFF2-40B4-BE49-F238E27FC236}">
                <a16:creationId xmlns:a16="http://schemas.microsoft.com/office/drawing/2014/main" id="{BD3AEA8A-DF98-41C9-B377-581393A5CF25}"/>
              </a:ext>
            </a:extLst>
          </p:cNvPr>
          <p:cNvSpPr/>
          <p:nvPr/>
        </p:nvSpPr>
        <p:spPr>
          <a:xfrm>
            <a:off x="8725293" y="1783588"/>
            <a:ext cx="381635" cy="546735"/>
          </a:xfrm>
          <a:custGeom>
            <a:avLst/>
            <a:gdLst/>
            <a:ahLst/>
            <a:cxnLst/>
            <a:rect l="l" t="t" r="r" b="b"/>
            <a:pathLst>
              <a:path w="381634" h="546735">
                <a:moveTo>
                  <a:pt x="381471" y="0"/>
                </a:moveTo>
                <a:lnTo>
                  <a:pt x="0" y="94131"/>
                </a:lnTo>
                <a:lnTo>
                  <a:pt x="0" y="546174"/>
                </a:lnTo>
                <a:lnTo>
                  <a:pt x="381471" y="452043"/>
                </a:lnTo>
                <a:lnTo>
                  <a:pt x="38147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5">
            <a:extLst>
              <a:ext uri="{FF2B5EF4-FFF2-40B4-BE49-F238E27FC236}">
                <a16:creationId xmlns:a16="http://schemas.microsoft.com/office/drawing/2014/main" id="{DC8D9FE0-21A8-43E6-A3DA-9CD0E653E44C}"/>
              </a:ext>
            </a:extLst>
          </p:cNvPr>
          <p:cNvSpPr/>
          <p:nvPr/>
        </p:nvSpPr>
        <p:spPr>
          <a:xfrm>
            <a:off x="8725293" y="1783587"/>
            <a:ext cx="381635" cy="546735"/>
          </a:xfrm>
          <a:custGeom>
            <a:avLst/>
            <a:gdLst/>
            <a:ahLst/>
            <a:cxnLst/>
            <a:rect l="l" t="t" r="r" b="b"/>
            <a:pathLst>
              <a:path w="381634" h="546735">
                <a:moveTo>
                  <a:pt x="0" y="546175"/>
                </a:moveTo>
                <a:lnTo>
                  <a:pt x="381471" y="452043"/>
                </a:lnTo>
                <a:lnTo>
                  <a:pt x="381471" y="0"/>
                </a:lnTo>
                <a:lnTo>
                  <a:pt x="0" y="94131"/>
                </a:lnTo>
                <a:lnTo>
                  <a:pt x="0" y="54617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6">
            <a:extLst>
              <a:ext uri="{FF2B5EF4-FFF2-40B4-BE49-F238E27FC236}">
                <a16:creationId xmlns:a16="http://schemas.microsoft.com/office/drawing/2014/main" id="{251916B5-4010-4FF4-8072-E52D2659E155}"/>
              </a:ext>
            </a:extLst>
          </p:cNvPr>
          <p:cNvSpPr/>
          <p:nvPr/>
        </p:nvSpPr>
        <p:spPr>
          <a:xfrm>
            <a:off x="8748883" y="3573772"/>
            <a:ext cx="381635" cy="546735"/>
          </a:xfrm>
          <a:custGeom>
            <a:avLst/>
            <a:gdLst/>
            <a:ahLst/>
            <a:cxnLst/>
            <a:rect l="l" t="t" r="r" b="b"/>
            <a:pathLst>
              <a:path w="381634" h="546735">
                <a:moveTo>
                  <a:pt x="381471" y="0"/>
                </a:moveTo>
                <a:lnTo>
                  <a:pt x="0" y="94131"/>
                </a:lnTo>
                <a:lnTo>
                  <a:pt x="0" y="546174"/>
                </a:lnTo>
                <a:lnTo>
                  <a:pt x="381471" y="452042"/>
                </a:lnTo>
                <a:lnTo>
                  <a:pt x="38147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7">
            <a:extLst>
              <a:ext uri="{FF2B5EF4-FFF2-40B4-BE49-F238E27FC236}">
                <a16:creationId xmlns:a16="http://schemas.microsoft.com/office/drawing/2014/main" id="{017386B1-88D7-448C-8AB4-B125611CC51E}"/>
              </a:ext>
            </a:extLst>
          </p:cNvPr>
          <p:cNvSpPr/>
          <p:nvPr/>
        </p:nvSpPr>
        <p:spPr>
          <a:xfrm>
            <a:off x="8748883" y="3573772"/>
            <a:ext cx="381635" cy="546735"/>
          </a:xfrm>
          <a:custGeom>
            <a:avLst/>
            <a:gdLst/>
            <a:ahLst/>
            <a:cxnLst/>
            <a:rect l="l" t="t" r="r" b="b"/>
            <a:pathLst>
              <a:path w="381634" h="546735">
                <a:moveTo>
                  <a:pt x="0" y="546175"/>
                </a:moveTo>
                <a:lnTo>
                  <a:pt x="381471" y="452043"/>
                </a:lnTo>
                <a:lnTo>
                  <a:pt x="381471" y="0"/>
                </a:lnTo>
                <a:lnTo>
                  <a:pt x="0" y="94131"/>
                </a:lnTo>
                <a:lnTo>
                  <a:pt x="0" y="54617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8">
            <a:extLst>
              <a:ext uri="{FF2B5EF4-FFF2-40B4-BE49-F238E27FC236}">
                <a16:creationId xmlns:a16="http://schemas.microsoft.com/office/drawing/2014/main" id="{1198E9C7-84CE-43C0-81AE-A9B2DC8A07B2}"/>
              </a:ext>
            </a:extLst>
          </p:cNvPr>
          <p:cNvSpPr/>
          <p:nvPr/>
        </p:nvSpPr>
        <p:spPr>
          <a:xfrm>
            <a:off x="6252211" y="1902796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730140" y="0"/>
                </a:moveTo>
                <a:lnTo>
                  <a:pt x="0" y="180168"/>
                </a:lnTo>
                <a:lnTo>
                  <a:pt x="0" y="1129704"/>
                </a:lnTo>
                <a:lnTo>
                  <a:pt x="730140" y="949534"/>
                </a:lnTo>
                <a:lnTo>
                  <a:pt x="7301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9">
            <a:extLst>
              <a:ext uri="{FF2B5EF4-FFF2-40B4-BE49-F238E27FC236}">
                <a16:creationId xmlns:a16="http://schemas.microsoft.com/office/drawing/2014/main" id="{7087BAD6-B8C2-41A1-979A-9EA2264228D3}"/>
              </a:ext>
            </a:extLst>
          </p:cNvPr>
          <p:cNvSpPr/>
          <p:nvPr/>
        </p:nvSpPr>
        <p:spPr>
          <a:xfrm>
            <a:off x="6252211" y="1902795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0" y="1129705"/>
                </a:moveTo>
                <a:lnTo>
                  <a:pt x="730141" y="949535"/>
                </a:lnTo>
                <a:lnTo>
                  <a:pt x="730141" y="0"/>
                </a:lnTo>
                <a:lnTo>
                  <a:pt x="0" y="180169"/>
                </a:lnTo>
                <a:lnTo>
                  <a:pt x="0" y="112970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0">
            <a:extLst>
              <a:ext uri="{FF2B5EF4-FFF2-40B4-BE49-F238E27FC236}">
                <a16:creationId xmlns:a16="http://schemas.microsoft.com/office/drawing/2014/main" id="{449C3BF9-2204-49E6-A730-E2CF5468F4C3}"/>
              </a:ext>
            </a:extLst>
          </p:cNvPr>
          <p:cNvSpPr/>
          <p:nvPr/>
        </p:nvSpPr>
        <p:spPr>
          <a:xfrm>
            <a:off x="7545196" y="1338004"/>
            <a:ext cx="937894" cy="3251200"/>
          </a:xfrm>
          <a:custGeom>
            <a:avLst/>
            <a:gdLst/>
            <a:ahLst/>
            <a:cxnLst/>
            <a:rect l="l" t="t" r="r" b="b"/>
            <a:pathLst>
              <a:path w="937895" h="3251200">
                <a:moveTo>
                  <a:pt x="937535" y="0"/>
                </a:moveTo>
                <a:lnTo>
                  <a:pt x="0" y="231348"/>
                </a:lnTo>
                <a:lnTo>
                  <a:pt x="0" y="3250923"/>
                </a:lnTo>
                <a:lnTo>
                  <a:pt x="937535" y="3019576"/>
                </a:lnTo>
                <a:lnTo>
                  <a:pt x="93753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1">
            <a:extLst>
              <a:ext uri="{FF2B5EF4-FFF2-40B4-BE49-F238E27FC236}">
                <a16:creationId xmlns:a16="http://schemas.microsoft.com/office/drawing/2014/main" id="{1B915AFD-4F52-4AAF-AFE9-C42AE332E7E7}"/>
              </a:ext>
            </a:extLst>
          </p:cNvPr>
          <p:cNvSpPr/>
          <p:nvPr/>
        </p:nvSpPr>
        <p:spPr>
          <a:xfrm>
            <a:off x="7545196" y="1338004"/>
            <a:ext cx="937894" cy="3251200"/>
          </a:xfrm>
          <a:custGeom>
            <a:avLst/>
            <a:gdLst/>
            <a:ahLst/>
            <a:cxnLst/>
            <a:rect l="l" t="t" r="r" b="b"/>
            <a:pathLst>
              <a:path w="937895" h="3251200">
                <a:moveTo>
                  <a:pt x="0" y="3250923"/>
                </a:moveTo>
                <a:lnTo>
                  <a:pt x="937535" y="3019575"/>
                </a:lnTo>
                <a:lnTo>
                  <a:pt x="937535" y="0"/>
                </a:lnTo>
                <a:lnTo>
                  <a:pt x="0" y="231347"/>
                </a:lnTo>
                <a:lnTo>
                  <a:pt x="0" y="3250923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52">
            <a:extLst>
              <a:ext uri="{FF2B5EF4-FFF2-40B4-BE49-F238E27FC236}">
                <a16:creationId xmlns:a16="http://schemas.microsoft.com/office/drawing/2014/main" id="{1BB6D1A8-9782-495D-97CC-B7B76C9234AB}"/>
              </a:ext>
            </a:extLst>
          </p:cNvPr>
          <p:cNvSpPr/>
          <p:nvPr/>
        </p:nvSpPr>
        <p:spPr>
          <a:xfrm>
            <a:off x="7658062" y="3282007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730140" y="0"/>
                </a:moveTo>
                <a:lnTo>
                  <a:pt x="0" y="180168"/>
                </a:lnTo>
                <a:lnTo>
                  <a:pt x="0" y="1129704"/>
                </a:lnTo>
                <a:lnTo>
                  <a:pt x="730140" y="949534"/>
                </a:lnTo>
                <a:lnTo>
                  <a:pt x="7301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3">
            <a:extLst>
              <a:ext uri="{FF2B5EF4-FFF2-40B4-BE49-F238E27FC236}">
                <a16:creationId xmlns:a16="http://schemas.microsoft.com/office/drawing/2014/main" id="{2283B6DD-80D9-478F-835D-01D10F705829}"/>
              </a:ext>
            </a:extLst>
          </p:cNvPr>
          <p:cNvSpPr/>
          <p:nvPr/>
        </p:nvSpPr>
        <p:spPr>
          <a:xfrm>
            <a:off x="7658062" y="3282007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0" y="1129705"/>
                </a:moveTo>
                <a:lnTo>
                  <a:pt x="730141" y="949535"/>
                </a:lnTo>
                <a:lnTo>
                  <a:pt x="730141" y="0"/>
                </a:lnTo>
                <a:lnTo>
                  <a:pt x="0" y="180169"/>
                </a:lnTo>
                <a:lnTo>
                  <a:pt x="0" y="112970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4">
            <a:extLst>
              <a:ext uri="{FF2B5EF4-FFF2-40B4-BE49-F238E27FC236}">
                <a16:creationId xmlns:a16="http://schemas.microsoft.com/office/drawing/2014/main" id="{E69DBB44-D6D7-4570-92CA-A51AF842621E}"/>
              </a:ext>
            </a:extLst>
          </p:cNvPr>
          <p:cNvSpPr/>
          <p:nvPr/>
        </p:nvSpPr>
        <p:spPr>
          <a:xfrm>
            <a:off x="7658062" y="1529543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730140" y="0"/>
                </a:moveTo>
                <a:lnTo>
                  <a:pt x="0" y="180169"/>
                </a:lnTo>
                <a:lnTo>
                  <a:pt x="0" y="1129705"/>
                </a:lnTo>
                <a:lnTo>
                  <a:pt x="730140" y="949535"/>
                </a:lnTo>
                <a:lnTo>
                  <a:pt x="7301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5">
            <a:extLst>
              <a:ext uri="{FF2B5EF4-FFF2-40B4-BE49-F238E27FC236}">
                <a16:creationId xmlns:a16="http://schemas.microsoft.com/office/drawing/2014/main" id="{B26FC222-987E-427C-B5C8-1C40EB12D3D4}"/>
              </a:ext>
            </a:extLst>
          </p:cNvPr>
          <p:cNvSpPr/>
          <p:nvPr/>
        </p:nvSpPr>
        <p:spPr>
          <a:xfrm>
            <a:off x="7658062" y="1529544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0" y="1129705"/>
                </a:moveTo>
                <a:lnTo>
                  <a:pt x="730141" y="949535"/>
                </a:lnTo>
                <a:lnTo>
                  <a:pt x="730141" y="0"/>
                </a:lnTo>
                <a:lnTo>
                  <a:pt x="0" y="180169"/>
                </a:lnTo>
                <a:lnTo>
                  <a:pt x="0" y="112970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56">
            <a:extLst>
              <a:ext uri="{FF2B5EF4-FFF2-40B4-BE49-F238E27FC236}">
                <a16:creationId xmlns:a16="http://schemas.microsoft.com/office/drawing/2014/main" id="{EECDF843-4F3C-4A51-B7E0-FB1EA7F6CB7D}"/>
              </a:ext>
            </a:extLst>
          </p:cNvPr>
          <p:cNvSpPr/>
          <p:nvPr/>
        </p:nvSpPr>
        <p:spPr>
          <a:xfrm>
            <a:off x="7907229" y="1857033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40" y="0"/>
                </a:moveTo>
                <a:lnTo>
                  <a:pt x="40184" y="14521"/>
                </a:lnTo>
                <a:lnTo>
                  <a:pt x="14766" y="44759"/>
                </a:lnTo>
                <a:lnTo>
                  <a:pt x="1055" y="86792"/>
                </a:lnTo>
                <a:lnTo>
                  <a:pt x="0" y="98448"/>
                </a:lnTo>
                <a:lnTo>
                  <a:pt x="228" y="112755"/>
                </a:lnTo>
                <a:lnTo>
                  <a:pt x="10826" y="151424"/>
                </a:lnTo>
                <a:lnTo>
                  <a:pt x="46043" y="186621"/>
                </a:lnTo>
                <a:lnTo>
                  <a:pt x="71704" y="194104"/>
                </a:lnTo>
                <a:lnTo>
                  <a:pt x="82816" y="192726"/>
                </a:lnTo>
                <a:lnTo>
                  <a:pt x="122410" y="167509"/>
                </a:lnTo>
                <a:lnTo>
                  <a:pt x="143153" y="130780"/>
                </a:lnTo>
                <a:lnTo>
                  <a:pt x="150873" y="84546"/>
                </a:lnTo>
                <a:lnTo>
                  <a:pt x="149344" y="70326"/>
                </a:lnTo>
                <a:lnTo>
                  <a:pt x="135152" y="33037"/>
                </a:lnTo>
                <a:lnTo>
                  <a:pt x="97088" y="2824"/>
                </a:lnTo>
                <a:lnTo>
                  <a:pt x="847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7">
            <a:extLst>
              <a:ext uri="{FF2B5EF4-FFF2-40B4-BE49-F238E27FC236}">
                <a16:creationId xmlns:a16="http://schemas.microsoft.com/office/drawing/2014/main" id="{6B844F6C-E294-43C6-882E-08EBD6E90152}"/>
              </a:ext>
            </a:extLst>
          </p:cNvPr>
          <p:cNvSpPr/>
          <p:nvPr/>
        </p:nvSpPr>
        <p:spPr>
          <a:xfrm>
            <a:off x="7907143" y="1856899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58">
            <a:extLst>
              <a:ext uri="{FF2B5EF4-FFF2-40B4-BE49-F238E27FC236}">
                <a16:creationId xmlns:a16="http://schemas.microsoft.com/office/drawing/2014/main" id="{FA268F6A-D7CE-49DB-8BC6-D9C6228C5DDE}"/>
              </a:ext>
            </a:extLst>
          </p:cNvPr>
          <p:cNvSpPr/>
          <p:nvPr/>
        </p:nvSpPr>
        <p:spPr>
          <a:xfrm>
            <a:off x="7907228" y="3625365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39" y="0"/>
                </a:moveTo>
                <a:lnTo>
                  <a:pt x="40183" y="14520"/>
                </a:lnTo>
                <a:lnTo>
                  <a:pt x="14766" y="44758"/>
                </a:lnTo>
                <a:lnTo>
                  <a:pt x="1055" y="86791"/>
                </a:lnTo>
                <a:lnTo>
                  <a:pt x="0" y="98448"/>
                </a:lnTo>
                <a:lnTo>
                  <a:pt x="228" y="112756"/>
                </a:lnTo>
                <a:lnTo>
                  <a:pt x="10827" y="151424"/>
                </a:lnTo>
                <a:lnTo>
                  <a:pt x="46044" y="186620"/>
                </a:lnTo>
                <a:lnTo>
                  <a:pt x="71705" y="194103"/>
                </a:lnTo>
                <a:lnTo>
                  <a:pt x="82817" y="192725"/>
                </a:lnTo>
                <a:lnTo>
                  <a:pt x="122411" y="167509"/>
                </a:lnTo>
                <a:lnTo>
                  <a:pt x="143153" y="130779"/>
                </a:lnTo>
                <a:lnTo>
                  <a:pt x="150873" y="84545"/>
                </a:lnTo>
                <a:lnTo>
                  <a:pt x="149345" y="70325"/>
                </a:lnTo>
                <a:lnTo>
                  <a:pt x="135152" y="33036"/>
                </a:lnTo>
                <a:lnTo>
                  <a:pt x="97088" y="2824"/>
                </a:lnTo>
                <a:lnTo>
                  <a:pt x="84739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9">
            <a:extLst>
              <a:ext uri="{FF2B5EF4-FFF2-40B4-BE49-F238E27FC236}">
                <a16:creationId xmlns:a16="http://schemas.microsoft.com/office/drawing/2014/main" id="{865BACA3-B4E5-449A-8F53-E5AE85B0665F}"/>
              </a:ext>
            </a:extLst>
          </p:cNvPr>
          <p:cNvSpPr/>
          <p:nvPr/>
        </p:nvSpPr>
        <p:spPr>
          <a:xfrm>
            <a:off x="7907143" y="3625232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60">
            <a:extLst>
              <a:ext uri="{FF2B5EF4-FFF2-40B4-BE49-F238E27FC236}">
                <a16:creationId xmlns:a16="http://schemas.microsoft.com/office/drawing/2014/main" id="{0316BC77-74C8-4300-9797-11CB3F6C92C7}"/>
              </a:ext>
            </a:extLst>
          </p:cNvPr>
          <p:cNvSpPr/>
          <p:nvPr/>
        </p:nvSpPr>
        <p:spPr>
          <a:xfrm>
            <a:off x="8848359" y="1857033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40" y="0"/>
                </a:moveTo>
                <a:lnTo>
                  <a:pt x="40184" y="14521"/>
                </a:lnTo>
                <a:lnTo>
                  <a:pt x="14766" y="44759"/>
                </a:lnTo>
                <a:lnTo>
                  <a:pt x="1055" y="86792"/>
                </a:lnTo>
                <a:lnTo>
                  <a:pt x="0" y="98447"/>
                </a:lnTo>
                <a:lnTo>
                  <a:pt x="228" y="112754"/>
                </a:lnTo>
                <a:lnTo>
                  <a:pt x="10827" y="151423"/>
                </a:lnTo>
                <a:lnTo>
                  <a:pt x="46044" y="186621"/>
                </a:lnTo>
                <a:lnTo>
                  <a:pt x="71704" y="194104"/>
                </a:lnTo>
                <a:lnTo>
                  <a:pt x="82816" y="192726"/>
                </a:lnTo>
                <a:lnTo>
                  <a:pt x="122410" y="167510"/>
                </a:lnTo>
                <a:lnTo>
                  <a:pt x="143153" y="130781"/>
                </a:lnTo>
                <a:lnTo>
                  <a:pt x="150872" y="84546"/>
                </a:lnTo>
                <a:lnTo>
                  <a:pt x="149344" y="70326"/>
                </a:lnTo>
                <a:lnTo>
                  <a:pt x="135152" y="33037"/>
                </a:lnTo>
                <a:lnTo>
                  <a:pt x="97089" y="2824"/>
                </a:lnTo>
                <a:lnTo>
                  <a:pt x="847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61">
            <a:extLst>
              <a:ext uri="{FF2B5EF4-FFF2-40B4-BE49-F238E27FC236}">
                <a16:creationId xmlns:a16="http://schemas.microsoft.com/office/drawing/2014/main" id="{FC33770A-27DA-4B38-A21F-4981492765CB}"/>
              </a:ext>
            </a:extLst>
          </p:cNvPr>
          <p:cNvSpPr/>
          <p:nvPr/>
        </p:nvSpPr>
        <p:spPr>
          <a:xfrm>
            <a:off x="8848273" y="1856899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62">
            <a:extLst>
              <a:ext uri="{FF2B5EF4-FFF2-40B4-BE49-F238E27FC236}">
                <a16:creationId xmlns:a16="http://schemas.microsoft.com/office/drawing/2014/main" id="{A5A22A7C-6018-4328-8146-EE4E48EC5097}"/>
              </a:ext>
            </a:extLst>
          </p:cNvPr>
          <p:cNvSpPr/>
          <p:nvPr/>
        </p:nvSpPr>
        <p:spPr>
          <a:xfrm>
            <a:off x="8848359" y="3674074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40" y="0"/>
                </a:moveTo>
                <a:lnTo>
                  <a:pt x="40184" y="14521"/>
                </a:lnTo>
                <a:lnTo>
                  <a:pt x="14766" y="44759"/>
                </a:lnTo>
                <a:lnTo>
                  <a:pt x="1055" y="86792"/>
                </a:lnTo>
                <a:lnTo>
                  <a:pt x="0" y="98447"/>
                </a:lnTo>
                <a:lnTo>
                  <a:pt x="228" y="112754"/>
                </a:lnTo>
                <a:lnTo>
                  <a:pt x="10827" y="151423"/>
                </a:lnTo>
                <a:lnTo>
                  <a:pt x="46044" y="186621"/>
                </a:lnTo>
                <a:lnTo>
                  <a:pt x="71704" y="194104"/>
                </a:lnTo>
                <a:lnTo>
                  <a:pt x="82816" y="192726"/>
                </a:lnTo>
                <a:lnTo>
                  <a:pt x="122410" y="167510"/>
                </a:lnTo>
                <a:lnTo>
                  <a:pt x="143153" y="130781"/>
                </a:lnTo>
                <a:lnTo>
                  <a:pt x="150872" y="84546"/>
                </a:lnTo>
                <a:lnTo>
                  <a:pt x="149344" y="70326"/>
                </a:lnTo>
                <a:lnTo>
                  <a:pt x="135152" y="33037"/>
                </a:lnTo>
                <a:lnTo>
                  <a:pt x="97089" y="2824"/>
                </a:lnTo>
                <a:lnTo>
                  <a:pt x="847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63">
            <a:extLst>
              <a:ext uri="{FF2B5EF4-FFF2-40B4-BE49-F238E27FC236}">
                <a16:creationId xmlns:a16="http://schemas.microsoft.com/office/drawing/2014/main" id="{AD0967BF-8777-45A9-A7FE-A505CE27920C}"/>
              </a:ext>
            </a:extLst>
          </p:cNvPr>
          <p:cNvSpPr/>
          <p:nvPr/>
        </p:nvSpPr>
        <p:spPr>
          <a:xfrm>
            <a:off x="8848273" y="3673940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64">
            <a:extLst>
              <a:ext uri="{FF2B5EF4-FFF2-40B4-BE49-F238E27FC236}">
                <a16:creationId xmlns:a16="http://schemas.microsoft.com/office/drawing/2014/main" id="{79E9EF53-1940-418A-835B-A422DAC005B5}"/>
              </a:ext>
            </a:extLst>
          </p:cNvPr>
          <p:cNvSpPr/>
          <p:nvPr/>
        </p:nvSpPr>
        <p:spPr>
          <a:xfrm>
            <a:off x="9821128" y="3703963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38" y="0"/>
                </a:moveTo>
                <a:lnTo>
                  <a:pt x="40183" y="14520"/>
                </a:lnTo>
                <a:lnTo>
                  <a:pt x="14766" y="44758"/>
                </a:lnTo>
                <a:lnTo>
                  <a:pt x="1055" y="86793"/>
                </a:lnTo>
                <a:lnTo>
                  <a:pt x="0" y="98448"/>
                </a:lnTo>
                <a:lnTo>
                  <a:pt x="228" y="112755"/>
                </a:lnTo>
                <a:lnTo>
                  <a:pt x="10826" y="151424"/>
                </a:lnTo>
                <a:lnTo>
                  <a:pt x="46043" y="186620"/>
                </a:lnTo>
                <a:lnTo>
                  <a:pt x="71705" y="194103"/>
                </a:lnTo>
                <a:lnTo>
                  <a:pt x="82817" y="192726"/>
                </a:lnTo>
                <a:lnTo>
                  <a:pt x="122410" y="167509"/>
                </a:lnTo>
                <a:lnTo>
                  <a:pt x="143152" y="130780"/>
                </a:lnTo>
                <a:lnTo>
                  <a:pt x="150871" y="84546"/>
                </a:lnTo>
                <a:lnTo>
                  <a:pt x="149343" y="70325"/>
                </a:lnTo>
                <a:lnTo>
                  <a:pt x="135151" y="33036"/>
                </a:lnTo>
                <a:lnTo>
                  <a:pt x="97087" y="2824"/>
                </a:lnTo>
                <a:lnTo>
                  <a:pt x="84738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65">
            <a:extLst>
              <a:ext uri="{FF2B5EF4-FFF2-40B4-BE49-F238E27FC236}">
                <a16:creationId xmlns:a16="http://schemas.microsoft.com/office/drawing/2014/main" id="{7179F8B2-0E3B-4C4B-86FB-1E71C7CC886E}"/>
              </a:ext>
            </a:extLst>
          </p:cNvPr>
          <p:cNvSpPr/>
          <p:nvPr/>
        </p:nvSpPr>
        <p:spPr>
          <a:xfrm>
            <a:off x="9821042" y="3703829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66">
            <a:extLst>
              <a:ext uri="{FF2B5EF4-FFF2-40B4-BE49-F238E27FC236}">
                <a16:creationId xmlns:a16="http://schemas.microsoft.com/office/drawing/2014/main" id="{96323277-5F7D-477A-99ED-9AF3C731FEB8}"/>
              </a:ext>
            </a:extLst>
          </p:cNvPr>
          <p:cNvSpPr/>
          <p:nvPr/>
        </p:nvSpPr>
        <p:spPr>
          <a:xfrm>
            <a:off x="9789488" y="1938948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39" y="0"/>
                </a:moveTo>
                <a:lnTo>
                  <a:pt x="40183" y="14521"/>
                </a:lnTo>
                <a:lnTo>
                  <a:pt x="14766" y="44758"/>
                </a:lnTo>
                <a:lnTo>
                  <a:pt x="1055" y="86791"/>
                </a:lnTo>
                <a:lnTo>
                  <a:pt x="0" y="98447"/>
                </a:lnTo>
                <a:lnTo>
                  <a:pt x="228" y="112755"/>
                </a:lnTo>
                <a:lnTo>
                  <a:pt x="10826" y="151424"/>
                </a:lnTo>
                <a:lnTo>
                  <a:pt x="46043" y="186620"/>
                </a:lnTo>
                <a:lnTo>
                  <a:pt x="71704" y="194103"/>
                </a:lnTo>
                <a:lnTo>
                  <a:pt x="82816" y="192726"/>
                </a:lnTo>
                <a:lnTo>
                  <a:pt x="122410" y="167509"/>
                </a:lnTo>
                <a:lnTo>
                  <a:pt x="143153" y="130781"/>
                </a:lnTo>
                <a:lnTo>
                  <a:pt x="150872" y="84547"/>
                </a:lnTo>
                <a:lnTo>
                  <a:pt x="149344" y="70327"/>
                </a:lnTo>
                <a:lnTo>
                  <a:pt x="135152" y="33037"/>
                </a:lnTo>
                <a:lnTo>
                  <a:pt x="97088" y="2824"/>
                </a:lnTo>
                <a:lnTo>
                  <a:pt x="84739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67">
            <a:extLst>
              <a:ext uri="{FF2B5EF4-FFF2-40B4-BE49-F238E27FC236}">
                <a16:creationId xmlns:a16="http://schemas.microsoft.com/office/drawing/2014/main" id="{DC1A9BD2-D736-48BD-9553-8AE147F99025}"/>
              </a:ext>
            </a:extLst>
          </p:cNvPr>
          <p:cNvSpPr/>
          <p:nvPr/>
        </p:nvSpPr>
        <p:spPr>
          <a:xfrm>
            <a:off x="9789403" y="1938814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68">
            <a:extLst>
              <a:ext uri="{FF2B5EF4-FFF2-40B4-BE49-F238E27FC236}">
                <a16:creationId xmlns:a16="http://schemas.microsoft.com/office/drawing/2014/main" id="{118CB3DF-E0C2-4AC1-A5D7-28DC16463832}"/>
              </a:ext>
            </a:extLst>
          </p:cNvPr>
          <p:cNvSpPr/>
          <p:nvPr/>
        </p:nvSpPr>
        <p:spPr>
          <a:xfrm>
            <a:off x="6523328" y="2560428"/>
            <a:ext cx="1462405" cy="1181735"/>
          </a:xfrm>
          <a:custGeom>
            <a:avLst/>
            <a:gdLst/>
            <a:ahLst/>
            <a:cxnLst/>
            <a:rect l="l" t="t" r="r" b="b"/>
            <a:pathLst>
              <a:path w="1462404" h="1181735">
                <a:moveTo>
                  <a:pt x="0" y="0"/>
                </a:moveTo>
                <a:lnTo>
                  <a:pt x="1461832" y="1181222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69">
            <a:extLst>
              <a:ext uri="{FF2B5EF4-FFF2-40B4-BE49-F238E27FC236}">
                <a16:creationId xmlns:a16="http://schemas.microsoft.com/office/drawing/2014/main" id="{B55378E9-7F35-463B-9D3E-14B297CE9484}"/>
              </a:ext>
            </a:extLst>
          </p:cNvPr>
          <p:cNvSpPr/>
          <p:nvPr/>
        </p:nvSpPr>
        <p:spPr>
          <a:xfrm>
            <a:off x="6643403" y="2347760"/>
            <a:ext cx="1335405" cy="1375410"/>
          </a:xfrm>
          <a:custGeom>
            <a:avLst/>
            <a:gdLst/>
            <a:ahLst/>
            <a:cxnLst/>
            <a:rect l="l" t="t" r="r" b="b"/>
            <a:pathLst>
              <a:path w="1335404" h="1375410">
                <a:moveTo>
                  <a:pt x="0" y="0"/>
                </a:moveTo>
                <a:lnTo>
                  <a:pt x="1335019" y="1374836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70">
            <a:extLst>
              <a:ext uri="{FF2B5EF4-FFF2-40B4-BE49-F238E27FC236}">
                <a16:creationId xmlns:a16="http://schemas.microsoft.com/office/drawing/2014/main" id="{E0C532AA-41AE-4626-8BDD-7687115112DB}"/>
              </a:ext>
            </a:extLst>
          </p:cNvPr>
          <p:cNvSpPr/>
          <p:nvPr/>
        </p:nvSpPr>
        <p:spPr>
          <a:xfrm>
            <a:off x="6523328" y="1974456"/>
            <a:ext cx="1440180" cy="586105"/>
          </a:xfrm>
          <a:custGeom>
            <a:avLst/>
            <a:gdLst/>
            <a:ahLst/>
            <a:cxnLst/>
            <a:rect l="l" t="t" r="r" b="b"/>
            <a:pathLst>
              <a:path w="1440179" h="586105">
                <a:moveTo>
                  <a:pt x="0" y="585972"/>
                </a:moveTo>
                <a:lnTo>
                  <a:pt x="1439620" y="0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71">
            <a:extLst>
              <a:ext uri="{FF2B5EF4-FFF2-40B4-BE49-F238E27FC236}">
                <a16:creationId xmlns:a16="http://schemas.microsoft.com/office/drawing/2014/main" id="{1B104000-B971-40DA-976F-396FE107FE6B}"/>
              </a:ext>
            </a:extLst>
          </p:cNvPr>
          <p:cNvSpPr/>
          <p:nvPr/>
        </p:nvSpPr>
        <p:spPr>
          <a:xfrm>
            <a:off x="6588155" y="1974212"/>
            <a:ext cx="1374775" cy="320675"/>
          </a:xfrm>
          <a:custGeom>
            <a:avLst/>
            <a:gdLst/>
            <a:ahLst/>
            <a:cxnLst/>
            <a:rect l="l" t="t" r="r" b="b"/>
            <a:pathLst>
              <a:path w="1374775" h="320675">
                <a:moveTo>
                  <a:pt x="0" y="320575"/>
                </a:moveTo>
                <a:lnTo>
                  <a:pt x="1374535" y="0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72">
            <a:extLst>
              <a:ext uri="{FF2B5EF4-FFF2-40B4-BE49-F238E27FC236}">
                <a16:creationId xmlns:a16="http://schemas.microsoft.com/office/drawing/2014/main" id="{77AFB5D8-8E78-48CE-ACD6-8DEE9ACE1FEE}"/>
              </a:ext>
            </a:extLst>
          </p:cNvPr>
          <p:cNvSpPr/>
          <p:nvPr/>
        </p:nvSpPr>
        <p:spPr>
          <a:xfrm>
            <a:off x="6459287" y="2293089"/>
            <a:ext cx="193040" cy="269240"/>
          </a:xfrm>
          <a:custGeom>
            <a:avLst/>
            <a:gdLst/>
            <a:ahLst/>
            <a:cxnLst/>
            <a:rect l="l" t="t" r="r" b="b"/>
            <a:pathLst>
              <a:path w="193040" h="269239">
                <a:moveTo>
                  <a:pt x="112791" y="0"/>
                </a:moveTo>
                <a:lnTo>
                  <a:pt x="70991" y="12346"/>
                </a:lnTo>
                <a:lnTo>
                  <a:pt x="34561" y="46836"/>
                </a:lnTo>
                <a:lnTo>
                  <a:pt x="14047" y="84226"/>
                </a:lnTo>
                <a:lnTo>
                  <a:pt x="2874" y="123399"/>
                </a:lnTo>
                <a:lnTo>
                  <a:pt x="0" y="152700"/>
                </a:lnTo>
                <a:lnTo>
                  <a:pt x="326" y="166821"/>
                </a:lnTo>
                <a:lnTo>
                  <a:pt x="8072" y="205893"/>
                </a:lnTo>
                <a:lnTo>
                  <a:pt x="33272" y="246649"/>
                </a:lnTo>
                <a:lnTo>
                  <a:pt x="74040" y="268701"/>
                </a:lnTo>
                <a:lnTo>
                  <a:pt x="84377" y="268928"/>
                </a:lnTo>
                <a:lnTo>
                  <a:pt x="94691" y="267570"/>
                </a:lnTo>
                <a:lnTo>
                  <a:pt x="134225" y="247459"/>
                </a:lnTo>
                <a:lnTo>
                  <a:pt x="159963" y="218619"/>
                </a:lnTo>
                <a:lnTo>
                  <a:pt x="180091" y="179759"/>
                </a:lnTo>
                <a:lnTo>
                  <a:pt x="191735" y="133986"/>
                </a:lnTo>
                <a:lnTo>
                  <a:pt x="192855" y="119175"/>
                </a:lnTo>
                <a:lnTo>
                  <a:pt x="192785" y="104745"/>
                </a:lnTo>
                <a:lnTo>
                  <a:pt x="185785" y="64784"/>
                </a:lnTo>
                <a:lnTo>
                  <a:pt x="161906" y="23158"/>
                </a:lnTo>
                <a:lnTo>
                  <a:pt x="123440" y="959"/>
                </a:lnTo>
                <a:lnTo>
                  <a:pt x="11279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73">
            <a:extLst>
              <a:ext uri="{FF2B5EF4-FFF2-40B4-BE49-F238E27FC236}">
                <a16:creationId xmlns:a16="http://schemas.microsoft.com/office/drawing/2014/main" id="{BC24EF2F-B968-4EC9-A6EE-1484D83B0449}"/>
              </a:ext>
            </a:extLst>
          </p:cNvPr>
          <p:cNvSpPr/>
          <p:nvPr/>
        </p:nvSpPr>
        <p:spPr>
          <a:xfrm>
            <a:off x="6459361" y="2293141"/>
            <a:ext cx="193040" cy="269240"/>
          </a:xfrm>
          <a:custGeom>
            <a:avLst/>
            <a:gdLst/>
            <a:ahLst/>
            <a:cxnLst/>
            <a:rect l="l" t="t" r="r" b="b"/>
            <a:pathLst>
              <a:path w="193040" h="269239">
                <a:moveTo>
                  <a:pt x="4820" y="113416"/>
                </a:moveTo>
                <a:lnTo>
                  <a:pt x="21961" y="66933"/>
                </a:lnTo>
                <a:lnTo>
                  <a:pt x="48050" y="30665"/>
                </a:lnTo>
                <a:lnTo>
                  <a:pt x="80023" y="7419"/>
                </a:lnTo>
                <a:lnTo>
                  <a:pt x="114815" y="0"/>
                </a:lnTo>
                <a:lnTo>
                  <a:pt x="126509" y="1528"/>
                </a:lnTo>
                <a:lnTo>
                  <a:pt x="166115" y="26890"/>
                </a:lnTo>
                <a:lnTo>
                  <a:pt x="184941" y="61577"/>
                </a:lnTo>
                <a:lnTo>
                  <a:pt x="192783" y="105427"/>
                </a:lnTo>
                <a:lnTo>
                  <a:pt x="192697" y="121416"/>
                </a:lnTo>
                <a:lnTo>
                  <a:pt x="183595" y="171176"/>
                </a:lnTo>
                <a:lnTo>
                  <a:pt x="163167" y="214816"/>
                </a:lnTo>
                <a:lnTo>
                  <a:pt x="134913" y="247227"/>
                </a:lnTo>
                <a:lnTo>
                  <a:pt x="90263" y="268304"/>
                </a:lnTo>
                <a:lnTo>
                  <a:pt x="78597" y="268953"/>
                </a:lnTo>
                <a:lnTo>
                  <a:pt x="66953" y="267555"/>
                </a:lnTo>
                <a:lnTo>
                  <a:pt x="26958" y="242188"/>
                </a:lnTo>
                <a:lnTo>
                  <a:pt x="7967" y="207602"/>
                </a:lnTo>
                <a:lnTo>
                  <a:pt x="0" y="163900"/>
                </a:lnTo>
                <a:lnTo>
                  <a:pt x="41" y="147964"/>
                </a:lnTo>
                <a:lnTo>
                  <a:pt x="1520" y="131577"/>
                </a:lnTo>
                <a:lnTo>
                  <a:pt x="4489" y="114881"/>
                </a:lnTo>
                <a:lnTo>
                  <a:pt x="4820" y="11341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74">
            <a:extLst>
              <a:ext uri="{FF2B5EF4-FFF2-40B4-BE49-F238E27FC236}">
                <a16:creationId xmlns:a16="http://schemas.microsoft.com/office/drawing/2014/main" id="{1ACD0385-3DC2-4CFF-BAB5-635E2ABC5B80}"/>
              </a:ext>
            </a:extLst>
          </p:cNvPr>
          <p:cNvSpPr/>
          <p:nvPr/>
        </p:nvSpPr>
        <p:spPr>
          <a:xfrm>
            <a:off x="7968462" y="1968310"/>
            <a:ext cx="930275" cy="82550"/>
          </a:xfrm>
          <a:custGeom>
            <a:avLst/>
            <a:gdLst/>
            <a:ahLst/>
            <a:cxnLst/>
            <a:rect l="l" t="t" r="r" b="b"/>
            <a:pathLst>
              <a:path w="930275" h="82550">
                <a:moveTo>
                  <a:pt x="0" y="82280"/>
                </a:moveTo>
                <a:lnTo>
                  <a:pt x="929787" y="0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75">
            <a:extLst>
              <a:ext uri="{FF2B5EF4-FFF2-40B4-BE49-F238E27FC236}">
                <a16:creationId xmlns:a16="http://schemas.microsoft.com/office/drawing/2014/main" id="{4D57300A-3A53-49D1-A4EB-093B463FC217}"/>
              </a:ext>
            </a:extLst>
          </p:cNvPr>
          <p:cNvSpPr/>
          <p:nvPr/>
        </p:nvSpPr>
        <p:spPr>
          <a:xfrm>
            <a:off x="7996873" y="1857465"/>
            <a:ext cx="901700" cy="70485"/>
          </a:xfrm>
          <a:custGeom>
            <a:avLst/>
            <a:gdLst/>
            <a:ahLst/>
            <a:cxnLst/>
            <a:rect l="l" t="t" r="r" b="b"/>
            <a:pathLst>
              <a:path w="901700" h="70485">
                <a:moveTo>
                  <a:pt x="0" y="0"/>
                </a:moveTo>
                <a:lnTo>
                  <a:pt x="901377" y="70317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76">
            <a:extLst>
              <a:ext uri="{FF2B5EF4-FFF2-40B4-BE49-F238E27FC236}">
                <a16:creationId xmlns:a16="http://schemas.microsoft.com/office/drawing/2014/main" id="{7BC63756-1BF2-49B7-BD98-28E288667CB3}"/>
              </a:ext>
            </a:extLst>
          </p:cNvPr>
          <p:cNvSpPr/>
          <p:nvPr/>
        </p:nvSpPr>
        <p:spPr>
          <a:xfrm>
            <a:off x="7968462" y="3790846"/>
            <a:ext cx="934085" cy="28575"/>
          </a:xfrm>
          <a:custGeom>
            <a:avLst/>
            <a:gdLst/>
            <a:ahLst/>
            <a:cxnLst/>
            <a:rect l="l" t="t" r="r" b="b"/>
            <a:pathLst>
              <a:path w="934084" h="28575">
                <a:moveTo>
                  <a:pt x="0" y="28078"/>
                </a:moveTo>
                <a:lnTo>
                  <a:pt x="933661" y="0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77">
            <a:extLst>
              <a:ext uri="{FF2B5EF4-FFF2-40B4-BE49-F238E27FC236}">
                <a16:creationId xmlns:a16="http://schemas.microsoft.com/office/drawing/2014/main" id="{5EFCA437-FDDC-40B1-B3A4-EAB3236C09C1}"/>
              </a:ext>
            </a:extLst>
          </p:cNvPr>
          <p:cNvSpPr/>
          <p:nvPr/>
        </p:nvSpPr>
        <p:spPr>
          <a:xfrm>
            <a:off x="7996873" y="3625798"/>
            <a:ext cx="927100" cy="116205"/>
          </a:xfrm>
          <a:custGeom>
            <a:avLst/>
            <a:gdLst/>
            <a:ahLst/>
            <a:cxnLst/>
            <a:rect l="l" t="t" r="r" b="b"/>
            <a:pathLst>
              <a:path w="927100" h="116204">
                <a:moveTo>
                  <a:pt x="0" y="0"/>
                </a:moveTo>
                <a:lnTo>
                  <a:pt x="926688" y="115974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78">
            <a:extLst>
              <a:ext uri="{FF2B5EF4-FFF2-40B4-BE49-F238E27FC236}">
                <a16:creationId xmlns:a16="http://schemas.microsoft.com/office/drawing/2014/main" id="{0FE4905F-E0E6-41B7-81AE-9D2526DC8817}"/>
              </a:ext>
            </a:extLst>
          </p:cNvPr>
          <p:cNvSpPr/>
          <p:nvPr/>
        </p:nvSpPr>
        <p:spPr>
          <a:xfrm>
            <a:off x="9631254" y="1683179"/>
            <a:ext cx="471805" cy="2575560"/>
          </a:xfrm>
          <a:custGeom>
            <a:avLst/>
            <a:gdLst/>
            <a:ahLst/>
            <a:cxnLst/>
            <a:rect l="l" t="t" r="r" b="b"/>
            <a:pathLst>
              <a:path w="471804" h="2575560">
                <a:moveTo>
                  <a:pt x="471350" y="0"/>
                </a:moveTo>
                <a:lnTo>
                  <a:pt x="0" y="116310"/>
                </a:lnTo>
                <a:lnTo>
                  <a:pt x="0" y="2575345"/>
                </a:lnTo>
                <a:lnTo>
                  <a:pt x="471350" y="2459036"/>
                </a:lnTo>
                <a:lnTo>
                  <a:pt x="47135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79">
            <a:extLst>
              <a:ext uri="{FF2B5EF4-FFF2-40B4-BE49-F238E27FC236}">
                <a16:creationId xmlns:a16="http://schemas.microsoft.com/office/drawing/2014/main" id="{9C7B4F84-3719-44C1-AD30-6C71BD430037}"/>
              </a:ext>
            </a:extLst>
          </p:cNvPr>
          <p:cNvSpPr/>
          <p:nvPr/>
        </p:nvSpPr>
        <p:spPr>
          <a:xfrm>
            <a:off x="9631254" y="1683178"/>
            <a:ext cx="471805" cy="2575560"/>
          </a:xfrm>
          <a:custGeom>
            <a:avLst/>
            <a:gdLst/>
            <a:ahLst/>
            <a:cxnLst/>
            <a:rect l="l" t="t" r="r" b="b"/>
            <a:pathLst>
              <a:path w="471804" h="2575560">
                <a:moveTo>
                  <a:pt x="0" y="2575346"/>
                </a:moveTo>
                <a:lnTo>
                  <a:pt x="471350" y="2459035"/>
                </a:lnTo>
                <a:lnTo>
                  <a:pt x="471350" y="0"/>
                </a:lnTo>
                <a:lnTo>
                  <a:pt x="0" y="116310"/>
                </a:lnTo>
                <a:lnTo>
                  <a:pt x="0" y="2575346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0">
            <a:extLst>
              <a:ext uri="{FF2B5EF4-FFF2-40B4-BE49-F238E27FC236}">
                <a16:creationId xmlns:a16="http://schemas.microsoft.com/office/drawing/2014/main" id="{8BD0EB4D-405D-49FC-941E-B72EA0F5A213}"/>
              </a:ext>
            </a:extLst>
          </p:cNvPr>
          <p:cNvSpPr/>
          <p:nvPr/>
        </p:nvSpPr>
        <p:spPr>
          <a:xfrm>
            <a:off x="10943459" y="1827596"/>
            <a:ext cx="334645" cy="2272665"/>
          </a:xfrm>
          <a:custGeom>
            <a:avLst/>
            <a:gdLst/>
            <a:ahLst/>
            <a:cxnLst/>
            <a:rect l="l" t="t" r="r" b="b"/>
            <a:pathLst>
              <a:path w="334645" h="2272665">
                <a:moveTo>
                  <a:pt x="334206" y="0"/>
                </a:moveTo>
                <a:lnTo>
                  <a:pt x="0" y="82468"/>
                </a:lnTo>
                <a:lnTo>
                  <a:pt x="0" y="2272106"/>
                </a:lnTo>
                <a:lnTo>
                  <a:pt x="334206" y="2189638"/>
                </a:lnTo>
                <a:lnTo>
                  <a:pt x="334206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81">
            <a:extLst>
              <a:ext uri="{FF2B5EF4-FFF2-40B4-BE49-F238E27FC236}">
                <a16:creationId xmlns:a16="http://schemas.microsoft.com/office/drawing/2014/main" id="{CD00ACE8-69B2-44EB-83C8-03E8CE991BA9}"/>
              </a:ext>
            </a:extLst>
          </p:cNvPr>
          <p:cNvSpPr/>
          <p:nvPr/>
        </p:nvSpPr>
        <p:spPr>
          <a:xfrm>
            <a:off x="10943459" y="1827596"/>
            <a:ext cx="334645" cy="2272665"/>
          </a:xfrm>
          <a:custGeom>
            <a:avLst/>
            <a:gdLst/>
            <a:ahLst/>
            <a:cxnLst/>
            <a:rect l="l" t="t" r="r" b="b"/>
            <a:pathLst>
              <a:path w="334645" h="2272665">
                <a:moveTo>
                  <a:pt x="0" y="2272106"/>
                </a:moveTo>
                <a:lnTo>
                  <a:pt x="334207" y="2189637"/>
                </a:lnTo>
                <a:lnTo>
                  <a:pt x="334207" y="0"/>
                </a:lnTo>
                <a:lnTo>
                  <a:pt x="0" y="82468"/>
                </a:lnTo>
                <a:lnTo>
                  <a:pt x="0" y="2272106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82">
            <a:extLst>
              <a:ext uri="{FF2B5EF4-FFF2-40B4-BE49-F238E27FC236}">
                <a16:creationId xmlns:a16="http://schemas.microsoft.com/office/drawing/2014/main" id="{9A6CD668-FE67-41F9-B93E-F361181A6147}"/>
              </a:ext>
            </a:extLst>
          </p:cNvPr>
          <p:cNvSpPr/>
          <p:nvPr/>
        </p:nvSpPr>
        <p:spPr>
          <a:xfrm>
            <a:off x="11375056" y="1884057"/>
            <a:ext cx="194945" cy="2109470"/>
          </a:xfrm>
          <a:custGeom>
            <a:avLst/>
            <a:gdLst/>
            <a:ahLst/>
            <a:cxnLst/>
            <a:rect l="l" t="t" r="r" b="b"/>
            <a:pathLst>
              <a:path w="194945" h="2109470">
                <a:moveTo>
                  <a:pt x="194739" y="0"/>
                </a:moveTo>
                <a:lnTo>
                  <a:pt x="0" y="48051"/>
                </a:lnTo>
                <a:lnTo>
                  <a:pt x="0" y="2109010"/>
                </a:lnTo>
                <a:lnTo>
                  <a:pt x="194739" y="2060957"/>
                </a:lnTo>
                <a:lnTo>
                  <a:pt x="194739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83">
            <a:extLst>
              <a:ext uri="{FF2B5EF4-FFF2-40B4-BE49-F238E27FC236}">
                <a16:creationId xmlns:a16="http://schemas.microsoft.com/office/drawing/2014/main" id="{C150A20A-A5BA-42EF-89DD-D136127E8696}"/>
              </a:ext>
            </a:extLst>
          </p:cNvPr>
          <p:cNvSpPr/>
          <p:nvPr/>
        </p:nvSpPr>
        <p:spPr>
          <a:xfrm>
            <a:off x="11375056" y="1884057"/>
            <a:ext cx="194945" cy="2109470"/>
          </a:xfrm>
          <a:custGeom>
            <a:avLst/>
            <a:gdLst/>
            <a:ahLst/>
            <a:cxnLst/>
            <a:rect l="l" t="t" r="r" b="b"/>
            <a:pathLst>
              <a:path w="194945" h="2109470">
                <a:moveTo>
                  <a:pt x="0" y="2109010"/>
                </a:moveTo>
                <a:lnTo>
                  <a:pt x="194739" y="2060957"/>
                </a:lnTo>
                <a:lnTo>
                  <a:pt x="194739" y="0"/>
                </a:lnTo>
                <a:lnTo>
                  <a:pt x="0" y="48052"/>
                </a:lnTo>
                <a:lnTo>
                  <a:pt x="0" y="2109010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4">
            <a:extLst>
              <a:ext uri="{FF2B5EF4-FFF2-40B4-BE49-F238E27FC236}">
                <a16:creationId xmlns:a16="http://schemas.microsoft.com/office/drawing/2014/main" id="{54BB0DAD-E069-4D25-B04A-36A18B9EC226}"/>
              </a:ext>
            </a:extLst>
          </p:cNvPr>
          <p:cNvSpPr/>
          <p:nvPr/>
        </p:nvSpPr>
        <p:spPr>
          <a:xfrm>
            <a:off x="8871721" y="1769360"/>
            <a:ext cx="2634876" cy="2397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85">
            <a:extLst>
              <a:ext uri="{FF2B5EF4-FFF2-40B4-BE49-F238E27FC236}">
                <a16:creationId xmlns:a16="http://schemas.microsoft.com/office/drawing/2014/main" id="{7713B396-09EE-4F52-80DD-451418BF2809}"/>
              </a:ext>
            </a:extLst>
          </p:cNvPr>
          <p:cNvSpPr/>
          <p:nvPr/>
        </p:nvSpPr>
        <p:spPr>
          <a:xfrm>
            <a:off x="7952192" y="3693867"/>
            <a:ext cx="60325" cy="55880"/>
          </a:xfrm>
          <a:custGeom>
            <a:avLst/>
            <a:gdLst/>
            <a:ahLst/>
            <a:cxnLst/>
            <a:rect l="l" t="t" r="r" b="b"/>
            <a:pathLst>
              <a:path w="60325" h="55879">
                <a:moveTo>
                  <a:pt x="25943" y="0"/>
                </a:moveTo>
                <a:lnTo>
                  <a:pt x="12691" y="5094"/>
                </a:lnTo>
                <a:lnTo>
                  <a:pt x="3463" y="15141"/>
                </a:lnTo>
                <a:lnTo>
                  <a:pt x="0" y="28493"/>
                </a:lnTo>
                <a:lnTo>
                  <a:pt x="2506" y="39591"/>
                </a:lnTo>
                <a:lnTo>
                  <a:pt x="10115" y="48615"/>
                </a:lnTo>
                <a:lnTo>
                  <a:pt x="22783" y="54331"/>
                </a:lnTo>
                <a:lnTo>
                  <a:pt x="40465" y="55650"/>
                </a:lnTo>
                <a:lnTo>
                  <a:pt x="50970" y="48931"/>
                </a:lnTo>
                <a:lnTo>
                  <a:pt x="57867" y="37286"/>
                </a:lnTo>
                <a:lnTo>
                  <a:pt x="59886" y="20978"/>
                </a:lnTo>
                <a:lnTo>
                  <a:pt x="53458" y="10032"/>
                </a:lnTo>
                <a:lnTo>
                  <a:pt x="41887" y="2596"/>
                </a:lnTo>
                <a:lnTo>
                  <a:pt x="25943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86">
            <a:extLst>
              <a:ext uri="{FF2B5EF4-FFF2-40B4-BE49-F238E27FC236}">
                <a16:creationId xmlns:a16="http://schemas.microsoft.com/office/drawing/2014/main" id="{F2A30F3E-BDEE-47E8-B0E9-44FFBF241E38}"/>
              </a:ext>
            </a:extLst>
          </p:cNvPr>
          <p:cNvSpPr/>
          <p:nvPr/>
        </p:nvSpPr>
        <p:spPr>
          <a:xfrm>
            <a:off x="7952192" y="3693867"/>
            <a:ext cx="60325" cy="55880"/>
          </a:xfrm>
          <a:custGeom>
            <a:avLst/>
            <a:gdLst/>
            <a:ahLst/>
            <a:cxnLst/>
            <a:rect l="l" t="t" r="r" b="b"/>
            <a:pathLst>
              <a:path w="60325" h="55879">
                <a:moveTo>
                  <a:pt x="0" y="28493"/>
                </a:moveTo>
                <a:lnTo>
                  <a:pt x="3463" y="15142"/>
                </a:lnTo>
                <a:lnTo>
                  <a:pt x="12691" y="5095"/>
                </a:lnTo>
                <a:lnTo>
                  <a:pt x="25942" y="0"/>
                </a:lnTo>
                <a:lnTo>
                  <a:pt x="41887" y="2596"/>
                </a:lnTo>
                <a:lnTo>
                  <a:pt x="53458" y="10032"/>
                </a:lnTo>
                <a:lnTo>
                  <a:pt x="59885" y="20979"/>
                </a:lnTo>
                <a:lnTo>
                  <a:pt x="57867" y="37286"/>
                </a:lnTo>
                <a:lnTo>
                  <a:pt x="50969" y="48931"/>
                </a:lnTo>
                <a:lnTo>
                  <a:pt x="40464" y="55650"/>
                </a:lnTo>
                <a:lnTo>
                  <a:pt x="22782" y="54331"/>
                </a:lnTo>
                <a:lnTo>
                  <a:pt x="10115" y="48614"/>
                </a:lnTo>
                <a:lnTo>
                  <a:pt x="2506" y="39591"/>
                </a:lnTo>
                <a:lnTo>
                  <a:pt x="0" y="28493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87">
            <a:extLst>
              <a:ext uri="{FF2B5EF4-FFF2-40B4-BE49-F238E27FC236}">
                <a16:creationId xmlns:a16="http://schemas.microsoft.com/office/drawing/2014/main" id="{B14766F8-59B9-402C-9C35-3462FD225949}"/>
              </a:ext>
            </a:extLst>
          </p:cNvPr>
          <p:cNvSpPr/>
          <p:nvPr/>
        </p:nvSpPr>
        <p:spPr>
          <a:xfrm>
            <a:off x="7953914" y="1925392"/>
            <a:ext cx="60325" cy="55880"/>
          </a:xfrm>
          <a:custGeom>
            <a:avLst/>
            <a:gdLst/>
            <a:ahLst/>
            <a:cxnLst/>
            <a:rect l="l" t="t" r="r" b="b"/>
            <a:pathLst>
              <a:path w="60325" h="55880">
                <a:moveTo>
                  <a:pt x="25943" y="0"/>
                </a:moveTo>
                <a:lnTo>
                  <a:pt x="12691" y="5094"/>
                </a:lnTo>
                <a:lnTo>
                  <a:pt x="3463" y="15141"/>
                </a:lnTo>
                <a:lnTo>
                  <a:pt x="0" y="28493"/>
                </a:lnTo>
                <a:lnTo>
                  <a:pt x="2506" y="39591"/>
                </a:lnTo>
                <a:lnTo>
                  <a:pt x="10115" y="48615"/>
                </a:lnTo>
                <a:lnTo>
                  <a:pt x="22783" y="54331"/>
                </a:lnTo>
                <a:lnTo>
                  <a:pt x="40465" y="55650"/>
                </a:lnTo>
                <a:lnTo>
                  <a:pt x="50970" y="48930"/>
                </a:lnTo>
                <a:lnTo>
                  <a:pt x="57868" y="37286"/>
                </a:lnTo>
                <a:lnTo>
                  <a:pt x="59886" y="20978"/>
                </a:lnTo>
                <a:lnTo>
                  <a:pt x="53459" y="10032"/>
                </a:lnTo>
                <a:lnTo>
                  <a:pt x="41887" y="2596"/>
                </a:lnTo>
                <a:lnTo>
                  <a:pt x="25943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88">
            <a:extLst>
              <a:ext uri="{FF2B5EF4-FFF2-40B4-BE49-F238E27FC236}">
                <a16:creationId xmlns:a16="http://schemas.microsoft.com/office/drawing/2014/main" id="{5B777179-B476-499E-AE2C-21CF02B0515B}"/>
              </a:ext>
            </a:extLst>
          </p:cNvPr>
          <p:cNvSpPr/>
          <p:nvPr/>
        </p:nvSpPr>
        <p:spPr>
          <a:xfrm>
            <a:off x="7953914" y="1925392"/>
            <a:ext cx="60325" cy="55880"/>
          </a:xfrm>
          <a:custGeom>
            <a:avLst/>
            <a:gdLst/>
            <a:ahLst/>
            <a:cxnLst/>
            <a:rect l="l" t="t" r="r" b="b"/>
            <a:pathLst>
              <a:path w="60325" h="55880">
                <a:moveTo>
                  <a:pt x="0" y="28493"/>
                </a:moveTo>
                <a:lnTo>
                  <a:pt x="3463" y="15142"/>
                </a:lnTo>
                <a:lnTo>
                  <a:pt x="12691" y="5095"/>
                </a:lnTo>
                <a:lnTo>
                  <a:pt x="25942" y="0"/>
                </a:lnTo>
                <a:lnTo>
                  <a:pt x="41887" y="2596"/>
                </a:lnTo>
                <a:lnTo>
                  <a:pt x="53458" y="10032"/>
                </a:lnTo>
                <a:lnTo>
                  <a:pt x="59885" y="20979"/>
                </a:lnTo>
                <a:lnTo>
                  <a:pt x="57867" y="37286"/>
                </a:lnTo>
                <a:lnTo>
                  <a:pt x="50969" y="48931"/>
                </a:lnTo>
                <a:lnTo>
                  <a:pt x="40464" y="55650"/>
                </a:lnTo>
                <a:lnTo>
                  <a:pt x="22782" y="54331"/>
                </a:lnTo>
                <a:lnTo>
                  <a:pt x="10115" y="48614"/>
                </a:lnTo>
                <a:lnTo>
                  <a:pt x="2506" y="39591"/>
                </a:lnTo>
                <a:lnTo>
                  <a:pt x="0" y="28493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6">
            <a:extLst>
              <a:ext uri="{FF2B5EF4-FFF2-40B4-BE49-F238E27FC236}">
                <a16:creationId xmlns:a16="http://schemas.microsoft.com/office/drawing/2014/main" id="{70376732-342F-4A41-B00D-DBAEB4BCB698}"/>
              </a:ext>
            </a:extLst>
          </p:cNvPr>
          <p:cNvSpPr/>
          <p:nvPr/>
        </p:nvSpPr>
        <p:spPr>
          <a:xfrm>
            <a:off x="7121484" y="5695574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7">
            <a:extLst>
              <a:ext uri="{FF2B5EF4-FFF2-40B4-BE49-F238E27FC236}">
                <a16:creationId xmlns:a16="http://schemas.microsoft.com/office/drawing/2014/main" id="{C2CF6A67-02C1-45CD-AF7B-743B0C519FD7}"/>
              </a:ext>
            </a:extLst>
          </p:cNvPr>
          <p:cNvSpPr/>
          <p:nvPr/>
        </p:nvSpPr>
        <p:spPr>
          <a:xfrm>
            <a:off x="170142" y="5695574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8">
            <a:extLst>
              <a:ext uri="{FF2B5EF4-FFF2-40B4-BE49-F238E27FC236}">
                <a16:creationId xmlns:a16="http://schemas.microsoft.com/office/drawing/2014/main" id="{3A01F5CA-6675-4109-92E9-6CE86F82FD37}"/>
              </a:ext>
            </a:extLst>
          </p:cNvPr>
          <p:cNvSpPr/>
          <p:nvPr/>
        </p:nvSpPr>
        <p:spPr>
          <a:xfrm>
            <a:off x="901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">
            <a:extLst>
              <a:ext uri="{FF2B5EF4-FFF2-40B4-BE49-F238E27FC236}">
                <a16:creationId xmlns:a16="http://schemas.microsoft.com/office/drawing/2014/main" id="{B16624FD-A0A2-489C-9507-6FC912698F04}"/>
              </a:ext>
            </a:extLst>
          </p:cNvPr>
          <p:cNvSpPr/>
          <p:nvPr/>
        </p:nvSpPr>
        <p:spPr>
          <a:xfrm>
            <a:off x="257770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0">
            <a:extLst>
              <a:ext uri="{FF2B5EF4-FFF2-40B4-BE49-F238E27FC236}">
                <a16:creationId xmlns:a16="http://schemas.microsoft.com/office/drawing/2014/main" id="{CB15C094-F196-4196-AF8E-8833873C438F}"/>
              </a:ext>
            </a:extLst>
          </p:cNvPr>
          <p:cNvSpPr/>
          <p:nvPr/>
        </p:nvSpPr>
        <p:spPr>
          <a:xfrm>
            <a:off x="163318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1">
            <a:extLst>
              <a:ext uri="{FF2B5EF4-FFF2-40B4-BE49-F238E27FC236}">
                <a16:creationId xmlns:a16="http://schemas.microsoft.com/office/drawing/2014/main" id="{69C50BD2-C4E4-4937-ACC0-3896471AFFB5}"/>
              </a:ext>
            </a:extLst>
          </p:cNvPr>
          <p:cNvSpPr/>
          <p:nvPr/>
        </p:nvSpPr>
        <p:spPr>
          <a:xfrm>
            <a:off x="1602701" y="5103499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2">
            <a:extLst>
              <a:ext uri="{FF2B5EF4-FFF2-40B4-BE49-F238E27FC236}">
                <a16:creationId xmlns:a16="http://schemas.microsoft.com/office/drawing/2014/main" id="{FFAC08C7-877F-49D3-B6AD-E7B63D349210}"/>
              </a:ext>
            </a:extLst>
          </p:cNvPr>
          <p:cNvSpPr/>
          <p:nvPr/>
        </p:nvSpPr>
        <p:spPr>
          <a:xfrm>
            <a:off x="382774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3">
            <a:extLst>
              <a:ext uri="{FF2B5EF4-FFF2-40B4-BE49-F238E27FC236}">
                <a16:creationId xmlns:a16="http://schemas.microsoft.com/office/drawing/2014/main" id="{D860CE0E-7EBD-4C95-A6F6-87C6DFF2695A}"/>
              </a:ext>
            </a:extLst>
          </p:cNvPr>
          <p:cNvSpPr/>
          <p:nvPr/>
        </p:nvSpPr>
        <p:spPr>
          <a:xfrm>
            <a:off x="2738079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4">
            <a:extLst>
              <a:ext uri="{FF2B5EF4-FFF2-40B4-BE49-F238E27FC236}">
                <a16:creationId xmlns:a16="http://schemas.microsoft.com/office/drawing/2014/main" id="{46730CCD-4B45-466E-BE49-797E4B41D96B}"/>
              </a:ext>
            </a:extLst>
          </p:cNvPr>
          <p:cNvSpPr/>
          <p:nvPr/>
        </p:nvSpPr>
        <p:spPr>
          <a:xfrm>
            <a:off x="455926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5">
            <a:extLst>
              <a:ext uri="{FF2B5EF4-FFF2-40B4-BE49-F238E27FC236}">
                <a16:creationId xmlns:a16="http://schemas.microsoft.com/office/drawing/2014/main" id="{B7D9144A-5EA7-4913-B90B-9D67DA6E4C6C}"/>
              </a:ext>
            </a:extLst>
          </p:cNvPr>
          <p:cNvSpPr/>
          <p:nvPr/>
        </p:nvSpPr>
        <p:spPr>
          <a:xfrm>
            <a:off x="4001094" y="5103499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6">
            <a:extLst>
              <a:ext uri="{FF2B5EF4-FFF2-40B4-BE49-F238E27FC236}">
                <a16:creationId xmlns:a16="http://schemas.microsoft.com/office/drawing/2014/main" id="{70E54733-F9A8-4528-A35A-53F09CB7B834}"/>
              </a:ext>
            </a:extLst>
          </p:cNvPr>
          <p:cNvSpPr/>
          <p:nvPr/>
        </p:nvSpPr>
        <p:spPr>
          <a:xfrm>
            <a:off x="583942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7">
            <a:extLst>
              <a:ext uri="{FF2B5EF4-FFF2-40B4-BE49-F238E27FC236}">
                <a16:creationId xmlns:a16="http://schemas.microsoft.com/office/drawing/2014/main" id="{A331BB29-ED5E-4903-9A05-E298F90AFC12}"/>
              </a:ext>
            </a:extLst>
          </p:cNvPr>
          <p:cNvSpPr/>
          <p:nvPr/>
        </p:nvSpPr>
        <p:spPr>
          <a:xfrm>
            <a:off x="5532718" y="5103499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8">
            <a:extLst>
              <a:ext uri="{FF2B5EF4-FFF2-40B4-BE49-F238E27FC236}">
                <a16:creationId xmlns:a16="http://schemas.microsoft.com/office/drawing/2014/main" id="{B54F6DD1-05E4-432F-BFF3-A1A7AEEF1A90}"/>
              </a:ext>
            </a:extLst>
          </p:cNvPr>
          <p:cNvSpPr/>
          <p:nvPr/>
        </p:nvSpPr>
        <p:spPr>
          <a:xfrm>
            <a:off x="779395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9">
            <a:extLst>
              <a:ext uri="{FF2B5EF4-FFF2-40B4-BE49-F238E27FC236}">
                <a16:creationId xmlns:a16="http://schemas.microsoft.com/office/drawing/2014/main" id="{08192BFA-7644-4280-A38F-F51F52AC3D81}"/>
              </a:ext>
            </a:extLst>
          </p:cNvPr>
          <p:cNvSpPr/>
          <p:nvPr/>
        </p:nvSpPr>
        <p:spPr>
          <a:xfrm>
            <a:off x="6788112" y="5103499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">
            <a:extLst>
              <a:ext uri="{FF2B5EF4-FFF2-40B4-BE49-F238E27FC236}">
                <a16:creationId xmlns:a16="http://schemas.microsoft.com/office/drawing/2014/main" id="{9F1BD1E9-9396-4692-8E7F-B25D446CE0E6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1">
            <a:extLst>
              <a:ext uri="{FF2B5EF4-FFF2-40B4-BE49-F238E27FC236}">
                <a16:creationId xmlns:a16="http://schemas.microsoft.com/office/drawing/2014/main" id="{86BDCDD7-58FC-4D0B-B040-E4E793DE9A16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2">
            <a:extLst>
              <a:ext uri="{FF2B5EF4-FFF2-40B4-BE49-F238E27FC236}">
                <a16:creationId xmlns:a16="http://schemas.microsoft.com/office/drawing/2014/main" id="{03FE7247-1659-498C-B617-D74547880592}"/>
              </a:ext>
            </a:extLst>
          </p:cNvPr>
          <p:cNvSpPr/>
          <p:nvPr/>
        </p:nvSpPr>
        <p:spPr>
          <a:xfrm>
            <a:off x="863977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3">
            <a:extLst>
              <a:ext uri="{FF2B5EF4-FFF2-40B4-BE49-F238E27FC236}">
                <a16:creationId xmlns:a16="http://schemas.microsoft.com/office/drawing/2014/main" id="{BBA3ED2E-F256-4765-B669-24A221AB5FB3}"/>
              </a:ext>
            </a:extLst>
          </p:cNvPr>
          <p:cNvSpPr/>
          <p:nvPr/>
        </p:nvSpPr>
        <p:spPr>
          <a:xfrm>
            <a:off x="8519753" y="5103499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4">
            <a:extLst>
              <a:ext uri="{FF2B5EF4-FFF2-40B4-BE49-F238E27FC236}">
                <a16:creationId xmlns:a16="http://schemas.microsoft.com/office/drawing/2014/main" id="{03AE415F-16B3-46F1-B472-63ADF7F38195}"/>
              </a:ext>
            </a:extLst>
          </p:cNvPr>
          <p:cNvSpPr/>
          <p:nvPr/>
        </p:nvSpPr>
        <p:spPr>
          <a:xfrm>
            <a:off x="82168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5">
            <a:extLst>
              <a:ext uri="{FF2B5EF4-FFF2-40B4-BE49-F238E27FC236}">
                <a16:creationId xmlns:a16="http://schemas.microsoft.com/office/drawing/2014/main" id="{6AD400B5-075C-4300-AA4B-E137A6A68BE4}"/>
              </a:ext>
            </a:extLst>
          </p:cNvPr>
          <p:cNvSpPr/>
          <p:nvPr/>
        </p:nvSpPr>
        <p:spPr>
          <a:xfrm>
            <a:off x="7875862" y="5103499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6">
            <a:extLst>
              <a:ext uri="{FF2B5EF4-FFF2-40B4-BE49-F238E27FC236}">
                <a16:creationId xmlns:a16="http://schemas.microsoft.com/office/drawing/2014/main" id="{58D01D88-D8EA-4EB3-A66E-6D6272D5B4D0}"/>
              </a:ext>
            </a:extLst>
          </p:cNvPr>
          <p:cNvSpPr/>
          <p:nvPr/>
        </p:nvSpPr>
        <p:spPr>
          <a:xfrm>
            <a:off x="9305154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7">
            <a:extLst>
              <a:ext uri="{FF2B5EF4-FFF2-40B4-BE49-F238E27FC236}">
                <a16:creationId xmlns:a16="http://schemas.microsoft.com/office/drawing/2014/main" id="{A667A8BA-E660-4857-93A3-D9B4C741B248}"/>
              </a:ext>
            </a:extLst>
          </p:cNvPr>
          <p:cNvSpPr/>
          <p:nvPr/>
        </p:nvSpPr>
        <p:spPr>
          <a:xfrm>
            <a:off x="9141735" y="5103499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8">
            <a:extLst>
              <a:ext uri="{FF2B5EF4-FFF2-40B4-BE49-F238E27FC236}">
                <a16:creationId xmlns:a16="http://schemas.microsoft.com/office/drawing/2014/main" id="{AF870AB6-E42B-4C73-86D2-DB6B9AC22A5E}"/>
              </a:ext>
            </a:extLst>
          </p:cNvPr>
          <p:cNvSpPr/>
          <p:nvPr/>
        </p:nvSpPr>
        <p:spPr>
          <a:xfrm>
            <a:off x="10045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9">
            <a:extLst>
              <a:ext uri="{FF2B5EF4-FFF2-40B4-BE49-F238E27FC236}">
                <a16:creationId xmlns:a16="http://schemas.microsoft.com/office/drawing/2014/main" id="{A079CE08-77AF-4754-B74D-242DC3CC18A0}"/>
              </a:ext>
            </a:extLst>
          </p:cNvPr>
          <p:cNvSpPr/>
          <p:nvPr/>
        </p:nvSpPr>
        <p:spPr>
          <a:xfrm>
            <a:off x="10025653" y="5103499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30">
            <a:extLst>
              <a:ext uri="{FF2B5EF4-FFF2-40B4-BE49-F238E27FC236}">
                <a16:creationId xmlns:a16="http://schemas.microsoft.com/office/drawing/2014/main" id="{4E0AC998-2034-42D0-8772-83A6B7A3EFA8}"/>
              </a:ext>
            </a:extLst>
          </p:cNvPr>
          <p:cNvSpPr/>
          <p:nvPr/>
        </p:nvSpPr>
        <p:spPr>
          <a:xfrm>
            <a:off x="1059430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31">
            <a:extLst>
              <a:ext uri="{FF2B5EF4-FFF2-40B4-BE49-F238E27FC236}">
                <a16:creationId xmlns:a16="http://schemas.microsoft.com/office/drawing/2014/main" id="{EB6DBA12-2E56-421D-ABD2-6DF16D3E1FE0}"/>
              </a:ext>
            </a:extLst>
          </p:cNvPr>
          <p:cNvSpPr/>
          <p:nvPr/>
        </p:nvSpPr>
        <p:spPr>
          <a:xfrm>
            <a:off x="9978038" y="5935603"/>
            <a:ext cx="908050" cy="365760"/>
          </a:xfrm>
          <a:custGeom>
            <a:avLst/>
            <a:gdLst/>
            <a:ahLst/>
            <a:cxnLst/>
            <a:rect l="l" t="t" r="r" b="b"/>
            <a:pathLst>
              <a:path w="908050" h="365760">
                <a:moveTo>
                  <a:pt x="0" y="0"/>
                </a:moveTo>
                <a:lnTo>
                  <a:pt x="907721" y="0"/>
                </a:lnTo>
                <a:lnTo>
                  <a:pt x="90772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32">
            <a:extLst>
              <a:ext uri="{FF2B5EF4-FFF2-40B4-BE49-F238E27FC236}">
                <a16:creationId xmlns:a16="http://schemas.microsoft.com/office/drawing/2014/main" id="{41BD3A2E-4649-4526-99A6-57BDC23570C4}"/>
              </a:ext>
            </a:extLst>
          </p:cNvPr>
          <p:cNvSpPr/>
          <p:nvPr/>
        </p:nvSpPr>
        <p:spPr>
          <a:xfrm>
            <a:off x="71878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33">
            <a:extLst>
              <a:ext uri="{FF2B5EF4-FFF2-40B4-BE49-F238E27FC236}">
                <a16:creationId xmlns:a16="http://schemas.microsoft.com/office/drawing/2014/main" id="{69967BA0-F5CF-457B-AE21-15A92B656AD0}"/>
              </a:ext>
            </a:extLst>
          </p:cNvPr>
          <p:cNvSpPr/>
          <p:nvPr/>
        </p:nvSpPr>
        <p:spPr>
          <a:xfrm>
            <a:off x="234911" y="5924173"/>
            <a:ext cx="1097280" cy="365760"/>
          </a:xfrm>
          <a:custGeom>
            <a:avLst/>
            <a:gdLst/>
            <a:ahLst/>
            <a:cxnLst/>
            <a:rect l="l" t="t" r="r" b="b"/>
            <a:pathLst>
              <a:path w="1097280" h="365760">
                <a:moveTo>
                  <a:pt x="0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34">
            <a:extLst>
              <a:ext uri="{FF2B5EF4-FFF2-40B4-BE49-F238E27FC236}">
                <a16:creationId xmlns:a16="http://schemas.microsoft.com/office/drawing/2014/main" id="{15A9854B-FBE8-4AB0-8A4B-A24BAA1BB36D}"/>
              </a:ext>
            </a:extLst>
          </p:cNvPr>
          <p:cNvSpPr/>
          <p:nvPr/>
        </p:nvSpPr>
        <p:spPr>
          <a:xfrm>
            <a:off x="273046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35">
            <a:extLst>
              <a:ext uri="{FF2B5EF4-FFF2-40B4-BE49-F238E27FC236}">
                <a16:creationId xmlns:a16="http://schemas.microsoft.com/office/drawing/2014/main" id="{E89126C5-02B3-4B6E-9709-06569E085581}"/>
              </a:ext>
            </a:extLst>
          </p:cNvPr>
          <p:cNvSpPr/>
          <p:nvPr/>
        </p:nvSpPr>
        <p:spPr>
          <a:xfrm>
            <a:off x="1537926" y="5935603"/>
            <a:ext cx="1645920" cy="365760"/>
          </a:xfrm>
          <a:custGeom>
            <a:avLst/>
            <a:gdLst/>
            <a:ahLst/>
            <a:cxnLst/>
            <a:rect l="l" t="t" r="r" b="b"/>
            <a:pathLst>
              <a:path w="1645920" h="365760">
                <a:moveTo>
                  <a:pt x="0" y="0"/>
                </a:moveTo>
                <a:lnTo>
                  <a:pt x="1645920" y="0"/>
                </a:lnTo>
                <a:lnTo>
                  <a:pt x="164592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36">
            <a:extLst>
              <a:ext uri="{FF2B5EF4-FFF2-40B4-BE49-F238E27FC236}">
                <a16:creationId xmlns:a16="http://schemas.microsoft.com/office/drawing/2014/main" id="{4C9612A7-4746-46CA-AF8A-F00DD17F9813}"/>
              </a:ext>
            </a:extLst>
          </p:cNvPr>
          <p:cNvSpPr/>
          <p:nvPr/>
        </p:nvSpPr>
        <p:spPr>
          <a:xfrm>
            <a:off x="47421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37">
            <a:extLst>
              <a:ext uri="{FF2B5EF4-FFF2-40B4-BE49-F238E27FC236}">
                <a16:creationId xmlns:a16="http://schemas.microsoft.com/office/drawing/2014/main" id="{D580A2DE-C6D3-46DD-8E1A-979E35FD9FE2}"/>
              </a:ext>
            </a:extLst>
          </p:cNvPr>
          <p:cNvSpPr/>
          <p:nvPr/>
        </p:nvSpPr>
        <p:spPr>
          <a:xfrm>
            <a:off x="3503885" y="5924173"/>
            <a:ext cx="1325880" cy="365760"/>
          </a:xfrm>
          <a:custGeom>
            <a:avLst/>
            <a:gdLst/>
            <a:ahLst/>
            <a:cxnLst/>
            <a:rect l="l" t="t" r="r" b="b"/>
            <a:pathLst>
              <a:path w="1325879" h="365760">
                <a:moveTo>
                  <a:pt x="0" y="0"/>
                </a:moveTo>
                <a:lnTo>
                  <a:pt x="1325882" y="0"/>
                </a:lnTo>
                <a:lnTo>
                  <a:pt x="1325882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44">
            <a:extLst>
              <a:ext uri="{FF2B5EF4-FFF2-40B4-BE49-F238E27FC236}">
                <a16:creationId xmlns:a16="http://schemas.microsoft.com/office/drawing/2014/main" id="{FAAB583A-77FC-4E71-9B04-FF1BA6BB0316}"/>
              </a:ext>
            </a:extLst>
          </p:cNvPr>
          <p:cNvSpPr txBox="1"/>
          <p:nvPr/>
        </p:nvSpPr>
        <p:spPr>
          <a:xfrm>
            <a:off x="352068" y="5111373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1" name="object 45">
            <a:extLst>
              <a:ext uri="{FF2B5EF4-FFF2-40B4-BE49-F238E27FC236}">
                <a16:creationId xmlns:a16="http://schemas.microsoft.com/office/drawing/2014/main" id="{93B09C43-D161-47C9-8502-D1C01A407378}"/>
              </a:ext>
            </a:extLst>
          </p:cNvPr>
          <p:cNvSpPr txBox="1"/>
          <p:nvPr/>
        </p:nvSpPr>
        <p:spPr>
          <a:xfrm>
            <a:off x="1799837" y="5111373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2" name="object 46">
            <a:extLst>
              <a:ext uri="{FF2B5EF4-FFF2-40B4-BE49-F238E27FC236}">
                <a16:creationId xmlns:a16="http://schemas.microsoft.com/office/drawing/2014/main" id="{8C0CEFC1-4AC5-47D9-959E-1431AFD11DC7}"/>
              </a:ext>
            </a:extLst>
          </p:cNvPr>
          <p:cNvSpPr txBox="1"/>
          <p:nvPr/>
        </p:nvSpPr>
        <p:spPr>
          <a:xfrm>
            <a:off x="2965410" y="5111373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3" name="object 47">
            <a:extLst>
              <a:ext uri="{FF2B5EF4-FFF2-40B4-BE49-F238E27FC236}">
                <a16:creationId xmlns:a16="http://schemas.microsoft.com/office/drawing/2014/main" id="{7547B3A0-C590-4028-B30A-6C1D38DA6192}"/>
              </a:ext>
            </a:extLst>
          </p:cNvPr>
          <p:cNvSpPr txBox="1"/>
          <p:nvPr/>
        </p:nvSpPr>
        <p:spPr>
          <a:xfrm>
            <a:off x="4234172" y="5111373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4" name="object 48">
            <a:extLst>
              <a:ext uri="{FF2B5EF4-FFF2-40B4-BE49-F238E27FC236}">
                <a16:creationId xmlns:a16="http://schemas.microsoft.com/office/drawing/2014/main" id="{67CF7245-915F-4FB5-B2E8-3B9B0C98B442}"/>
              </a:ext>
            </a:extLst>
          </p:cNvPr>
          <p:cNvSpPr txBox="1"/>
          <p:nvPr/>
        </p:nvSpPr>
        <p:spPr>
          <a:xfrm>
            <a:off x="5707184" y="5111373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5" name="object 49">
            <a:extLst>
              <a:ext uri="{FF2B5EF4-FFF2-40B4-BE49-F238E27FC236}">
                <a16:creationId xmlns:a16="http://schemas.microsoft.com/office/drawing/2014/main" id="{6D2D7142-B84F-46EB-B4C2-B71600D16FE9}"/>
              </a:ext>
            </a:extLst>
          </p:cNvPr>
          <p:cNvSpPr txBox="1"/>
          <p:nvPr/>
        </p:nvSpPr>
        <p:spPr>
          <a:xfrm>
            <a:off x="6934797" y="5111373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6" name="object 50">
            <a:extLst>
              <a:ext uri="{FF2B5EF4-FFF2-40B4-BE49-F238E27FC236}">
                <a16:creationId xmlns:a16="http://schemas.microsoft.com/office/drawing/2014/main" id="{36334079-4E46-4EA7-A186-E59EE4B7903A}"/>
              </a:ext>
            </a:extLst>
          </p:cNvPr>
          <p:cNvSpPr txBox="1"/>
          <p:nvPr/>
        </p:nvSpPr>
        <p:spPr>
          <a:xfrm>
            <a:off x="79866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7" name="object 51">
            <a:extLst>
              <a:ext uri="{FF2B5EF4-FFF2-40B4-BE49-F238E27FC236}">
                <a16:creationId xmlns:a16="http://schemas.microsoft.com/office/drawing/2014/main" id="{4D97B50D-5E05-4FAB-83CF-B9A8759BF1CC}"/>
              </a:ext>
            </a:extLst>
          </p:cNvPr>
          <p:cNvSpPr txBox="1"/>
          <p:nvPr/>
        </p:nvSpPr>
        <p:spPr>
          <a:xfrm>
            <a:off x="86343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8" name="object 52">
            <a:extLst>
              <a:ext uri="{FF2B5EF4-FFF2-40B4-BE49-F238E27FC236}">
                <a16:creationId xmlns:a16="http://schemas.microsoft.com/office/drawing/2014/main" id="{8BE2556F-20A1-4796-9DC6-0947BCE26776}"/>
              </a:ext>
            </a:extLst>
          </p:cNvPr>
          <p:cNvSpPr txBox="1"/>
          <p:nvPr/>
        </p:nvSpPr>
        <p:spPr>
          <a:xfrm>
            <a:off x="9305154" y="5111373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9" name="object 53">
            <a:extLst>
              <a:ext uri="{FF2B5EF4-FFF2-40B4-BE49-F238E27FC236}">
                <a16:creationId xmlns:a16="http://schemas.microsoft.com/office/drawing/2014/main" id="{7D023D33-C8F7-469B-8FAB-F1140D84CA17}"/>
              </a:ext>
            </a:extLst>
          </p:cNvPr>
          <p:cNvSpPr txBox="1"/>
          <p:nvPr/>
        </p:nvSpPr>
        <p:spPr>
          <a:xfrm>
            <a:off x="10169418" y="5111373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0" name="object 54">
            <a:extLst>
              <a:ext uri="{FF2B5EF4-FFF2-40B4-BE49-F238E27FC236}">
                <a16:creationId xmlns:a16="http://schemas.microsoft.com/office/drawing/2014/main" id="{4ACE220E-111F-45A3-A822-46361C3E03D5}"/>
              </a:ext>
            </a:extLst>
          </p:cNvPr>
          <p:cNvSpPr txBox="1"/>
          <p:nvPr/>
        </p:nvSpPr>
        <p:spPr>
          <a:xfrm>
            <a:off x="6215846" y="5603625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1" name="object 55">
            <a:extLst>
              <a:ext uri="{FF2B5EF4-FFF2-40B4-BE49-F238E27FC236}">
                <a16:creationId xmlns:a16="http://schemas.microsoft.com/office/drawing/2014/main" id="{E12226BA-95EB-445A-97D7-41E69754916C}"/>
              </a:ext>
            </a:extLst>
          </p:cNvPr>
          <p:cNvSpPr txBox="1"/>
          <p:nvPr/>
        </p:nvSpPr>
        <p:spPr>
          <a:xfrm>
            <a:off x="428999" y="5931285"/>
            <a:ext cx="70993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1958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ce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2" name="object 56">
            <a:extLst>
              <a:ext uri="{FF2B5EF4-FFF2-40B4-BE49-F238E27FC236}">
                <a16:creationId xmlns:a16="http://schemas.microsoft.com/office/drawing/2014/main" id="{AD6A0DC0-2221-40BB-9C28-9C8A6DCDD75F}"/>
              </a:ext>
            </a:extLst>
          </p:cNvPr>
          <p:cNvSpPr txBox="1"/>
          <p:nvPr/>
        </p:nvSpPr>
        <p:spPr>
          <a:xfrm>
            <a:off x="3730550" y="5931285"/>
            <a:ext cx="87376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1980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3" name="object 57">
            <a:extLst>
              <a:ext uri="{FF2B5EF4-FFF2-40B4-BE49-F238E27FC236}">
                <a16:creationId xmlns:a16="http://schemas.microsoft.com/office/drawing/2014/main" id="{70E92894-9551-4D6C-AA80-BBA21047CD50}"/>
              </a:ext>
            </a:extLst>
          </p:cNvPr>
          <p:cNvSpPr txBox="1"/>
          <p:nvPr/>
        </p:nvSpPr>
        <p:spPr>
          <a:xfrm>
            <a:off x="1836281" y="5943478"/>
            <a:ext cx="10496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Min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7" name="object 61">
            <a:extLst>
              <a:ext uri="{FF2B5EF4-FFF2-40B4-BE49-F238E27FC236}">
                <a16:creationId xmlns:a16="http://schemas.microsoft.com/office/drawing/2014/main" id="{F0A5408C-036C-4425-A34F-D73805177A39}"/>
              </a:ext>
            </a:extLst>
          </p:cNvPr>
          <p:cNvSpPr txBox="1"/>
          <p:nvPr/>
        </p:nvSpPr>
        <p:spPr>
          <a:xfrm>
            <a:off x="10174691" y="5943478"/>
            <a:ext cx="514984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2012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6983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7A0F279-E110-4238-9E48-4BCEDD174D26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5" dirty="0" err="1">
                <a:solidFill>
                  <a:schemeClr val="tx1"/>
                </a:solidFill>
              </a:rPr>
              <a:t>Ne</a:t>
            </a:r>
            <a:r>
              <a:rPr lang="en-US" dirty="0" err="1">
                <a:solidFill>
                  <a:schemeClr val="tx1"/>
                </a:solidFill>
              </a:rPr>
              <a:t>o</a:t>
            </a:r>
            <a:r>
              <a:rPr lang="en-US" spc="-40" dirty="0" err="1">
                <a:solidFill>
                  <a:schemeClr val="tx1"/>
                </a:solidFill>
              </a:rPr>
              <a:t>c</a:t>
            </a:r>
            <a:r>
              <a:rPr lang="en-US" dirty="0" err="1">
                <a:solidFill>
                  <a:schemeClr val="tx1"/>
                </a:solidFill>
              </a:rPr>
              <a:t>o</a:t>
            </a:r>
            <a:r>
              <a:rPr lang="en-US" spc="-25" dirty="0" err="1">
                <a:solidFill>
                  <a:schemeClr val="tx1"/>
                </a:solidFill>
              </a:rPr>
              <a:t>gn</a:t>
            </a:r>
            <a:r>
              <a:rPr lang="en-US" spc="-10" dirty="0" err="1">
                <a:solidFill>
                  <a:schemeClr val="tx1"/>
                </a:solidFill>
              </a:rPr>
              <a:t>i</a:t>
            </a:r>
            <a:r>
              <a:rPr lang="en-US" spc="-20" dirty="0" err="1">
                <a:solidFill>
                  <a:schemeClr val="tx1"/>
                </a:solidFill>
              </a:rPr>
              <a:t>t</a:t>
            </a:r>
            <a:r>
              <a:rPr lang="en-US" spc="-100" dirty="0" err="1">
                <a:solidFill>
                  <a:schemeClr val="tx1"/>
                </a:solidFill>
              </a:rPr>
              <a:t>r</a:t>
            </a:r>
            <a:r>
              <a:rPr lang="en-US" dirty="0" err="1">
                <a:solidFill>
                  <a:schemeClr val="tx1"/>
                </a:solidFill>
              </a:rPr>
              <a:t>o</a:t>
            </a:r>
            <a:r>
              <a:rPr lang="en-US" spc="-20" dirty="0" err="1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Fu</a:t>
            </a:r>
            <a:r>
              <a:rPr lang="en-US" spc="-70" dirty="0">
                <a:solidFill>
                  <a:schemeClr val="tx1"/>
                </a:solidFill>
              </a:rPr>
              <a:t>k</a:t>
            </a:r>
            <a:r>
              <a:rPr lang="en-US" spc="-30" dirty="0">
                <a:solidFill>
                  <a:schemeClr val="tx1"/>
                </a:solidFill>
              </a:rPr>
              <a:t>u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40" dirty="0">
                <a:solidFill>
                  <a:schemeClr val="tx1"/>
                </a:solidFill>
              </a:rPr>
              <a:t>m</a:t>
            </a:r>
            <a:r>
              <a:rPr lang="en-US" spc="-15" dirty="0">
                <a:solidFill>
                  <a:schemeClr val="tx1"/>
                </a:solidFill>
              </a:rPr>
              <a:t>a, </a:t>
            </a:r>
            <a:r>
              <a:rPr lang="en-US" spc="-30" dirty="0">
                <a:solidFill>
                  <a:schemeClr val="tx1"/>
                </a:solidFill>
              </a:rPr>
              <a:t>1980</a:t>
            </a:r>
          </a:p>
        </p:txBody>
      </p:sp>
      <p:sp>
        <p:nvSpPr>
          <p:cNvPr id="5" name="object 36">
            <a:extLst>
              <a:ext uri="{FF2B5EF4-FFF2-40B4-BE49-F238E27FC236}">
                <a16:creationId xmlns:a16="http://schemas.microsoft.com/office/drawing/2014/main" id="{954649A3-AECD-401D-AB19-D301D154E06B}"/>
              </a:ext>
            </a:extLst>
          </p:cNvPr>
          <p:cNvSpPr/>
          <p:nvPr/>
        </p:nvSpPr>
        <p:spPr>
          <a:xfrm>
            <a:off x="10240522" y="1783648"/>
            <a:ext cx="334010" cy="2291715"/>
          </a:xfrm>
          <a:custGeom>
            <a:avLst/>
            <a:gdLst/>
            <a:ahLst/>
            <a:cxnLst/>
            <a:rect l="l" t="t" r="r" b="b"/>
            <a:pathLst>
              <a:path w="334009" h="2291715">
                <a:moveTo>
                  <a:pt x="333430" y="0"/>
                </a:moveTo>
                <a:lnTo>
                  <a:pt x="0" y="82276"/>
                </a:lnTo>
                <a:lnTo>
                  <a:pt x="0" y="2291393"/>
                </a:lnTo>
                <a:lnTo>
                  <a:pt x="333430" y="2209118"/>
                </a:lnTo>
                <a:lnTo>
                  <a:pt x="33343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7">
            <a:extLst>
              <a:ext uri="{FF2B5EF4-FFF2-40B4-BE49-F238E27FC236}">
                <a16:creationId xmlns:a16="http://schemas.microsoft.com/office/drawing/2014/main" id="{F304A294-5956-40AE-9419-6E2F27B643FE}"/>
              </a:ext>
            </a:extLst>
          </p:cNvPr>
          <p:cNvSpPr/>
          <p:nvPr/>
        </p:nvSpPr>
        <p:spPr>
          <a:xfrm>
            <a:off x="10240522" y="1783648"/>
            <a:ext cx="334010" cy="2291715"/>
          </a:xfrm>
          <a:custGeom>
            <a:avLst/>
            <a:gdLst/>
            <a:ahLst/>
            <a:cxnLst/>
            <a:rect l="l" t="t" r="r" b="b"/>
            <a:pathLst>
              <a:path w="334009" h="2291715">
                <a:moveTo>
                  <a:pt x="0" y="2291394"/>
                </a:moveTo>
                <a:lnTo>
                  <a:pt x="333432" y="2209117"/>
                </a:lnTo>
                <a:lnTo>
                  <a:pt x="333432" y="0"/>
                </a:lnTo>
                <a:lnTo>
                  <a:pt x="0" y="82276"/>
                </a:lnTo>
                <a:lnTo>
                  <a:pt x="0" y="2291394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8">
            <a:extLst>
              <a:ext uri="{FF2B5EF4-FFF2-40B4-BE49-F238E27FC236}">
                <a16:creationId xmlns:a16="http://schemas.microsoft.com/office/drawing/2014/main" id="{BAB230DF-EBDE-4295-BF72-9CD0E9E4D277}"/>
              </a:ext>
            </a:extLst>
          </p:cNvPr>
          <p:cNvSpPr/>
          <p:nvPr/>
        </p:nvSpPr>
        <p:spPr>
          <a:xfrm>
            <a:off x="10305458" y="3678901"/>
            <a:ext cx="215900" cy="290830"/>
          </a:xfrm>
          <a:custGeom>
            <a:avLst/>
            <a:gdLst/>
            <a:ahLst/>
            <a:cxnLst/>
            <a:rect l="l" t="t" r="r" b="b"/>
            <a:pathLst>
              <a:path w="215900" h="290829">
                <a:moveTo>
                  <a:pt x="215400" y="0"/>
                </a:moveTo>
                <a:lnTo>
                  <a:pt x="0" y="53152"/>
                </a:lnTo>
                <a:lnTo>
                  <a:pt x="0" y="290544"/>
                </a:lnTo>
                <a:lnTo>
                  <a:pt x="215400" y="237390"/>
                </a:lnTo>
                <a:lnTo>
                  <a:pt x="2154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9">
            <a:extLst>
              <a:ext uri="{FF2B5EF4-FFF2-40B4-BE49-F238E27FC236}">
                <a16:creationId xmlns:a16="http://schemas.microsoft.com/office/drawing/2014/main" id="{655414D2-F39E-4593-9BE0-13F77EF06618}"/>
              </a:ext>
            </a:extLst>
          </p:cNvPr>
          <p:cNvSpPr/>
          <p:nvPr/>
        </p:nvSpPr>
        <p:spPr>
          <a:xfrm>
            <a:off x="10305457" y="3678901"/>
            <a:ext cx="215900" cy="290830"/>
          </a:xfrm>
          <a:custGeom>
            <a:avLst/>
            <a:gdLst/>
            <a:ahLst/>
            <a:cxnLst/>
            <a:rect l="l" t="t" r="r" b="b"/>
            <a:pathLst>
              <a:path w="215900" h="290829">
                <a:moveTo>
                  <a:pt x="0" y="290544"/>
                </a:moveTo>
                <a:lnTo>
                  <a:pt x="215401" y="237391"/>
                </a:lnTo>
                <a:lnTo>
                  <a:pt x="215401" y="0"/>
                </a:lnTo>
                <a:lnTo>
                  <a:pt x="0" y="53152"/>
                </a:lnTo>
                <a:lnTo>
                  <a:pt x="0" y="290544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0">
            <a:extLst>
              <a:ext uri="{FF2B5EF4-FFF2-40B4-BE49-F238E27FC236}">
                <a16:creationId xmlns:a16="http://schemas.microsoft.com/office/drawing/2014/main" id="{5320B6EF-ED0B-4BA4-A42A-8DDC678B1594}"/>
              </a:ext>
            </a:extLst>
          </p:cNvPr>
          <p:cNvSpPr/>
          <p:nvPr/>
        </p:nvSpPr>
        <p:spPr>
          <a:xfrm>
            <a:off x="10297257" y="1876224"/>
            <a:ext cx="215900" cy="290830"/>
          </a:xfrm>
          <a:custGeom>
            <a:avLst/>
            <a:gdLst/>
            <a:ahLst/>
            <a:cxnLst/>
            <a:rect l="l" t="t" r="r" b="b"/>
            <a:pathLst>
              <a:path w="215900" h="290830">
                <a:moveTo>
                  <a:pt x="215400" y="0"/>
                </a:moveTo>
                <a:lnTo>
                  <a:pt x="0" y="53152"/>
                </a:lnTo>
                <a:lnTo>
                  <a:pt x="0" y="290544"/>
                </a:lnTo>
                <a:lnTo>
                  <a:pt x="215400" y="237392"/>
                </a:lnTo>
                <a:lnTo>
                  <a:pt x="2154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1">
            <a:extLst>
              <a:ext uri="{FF2B5EF4-FFF2-40B4-BE49-F238E27FC236}">
                <a16:creationId xmlns:a16="http://schemas.microsoft.com/office/drawing/2014/main" id="{6B0240A0-3949-4D07-9814-E7B0A8B484A9}"/>
              </a:ext>
            </a:extLst>
          </p:cNvPr>
          <p:cNvSpPr/>
          <p:nvPr/>
        </p:nvSpPr>
        <p:spPr>
          <a:xfrm>
            <a:off x="10297257" y="1876224"/>
            <a:ext cx="215900" cy="290830"/>
          </a:xfrm>
          <a:custGeom>
            <a:avLst/>
            <a:gdLst/>
            <a:ahLst/>
            <a:cxnLst/>
            <a:rect l="l" t="t" r="r" b="b"/>
            <a:pathLst>
              <a:path w="215900" h="290830">
                <a:moveTo>
                  <a:pt x="0" y="290544"/>
                </a:moveTo>
                <a:lnTo>
                  <a:pt x="215401" y="237391"/>
                </a:lnTo>
                <a:lnTo>
                  <a:pt x="215401" y="0"/>
                </a:lnTo>
                <a:lnTo>
                  <a:pt x="0" y="53152"/>
                </a:lnTo>
                <a:lnTo>
                  <a:pt x="0" y="290544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2">
            <a:extLst>
              <a:ext uri="{FF2B5EF4-FFF2-40B4-BE49-F238E27FC236}">
                <a16:creationId xmlns:a16="http://schemas.microsoft.com/office/drawing/2014/main" id="{8C2FA18F-1C7A-4BC3-A971-93FD42C6B3E0}"/>
              </a:ext>
            </a:extLst>
          </p:cNvPr>
          <p:cNvSpPr/>
          <p:nvPr/>
        </p:nvSpPr>
        <p:spPr>
          <a:xfrm>
            <a:off x="8660918" y="1664257"/>
            <a:ext cx="519430" cy="2580005"/>
          </a:xfrm>
          <a:custGeom>
            <a:avLst/>
            <a:gdLst/>
            <a:ahLst/>
            <a:cxnLst/>
            <a:rect l="l" t="t" r="r" b="b"/>
            <a:pathLst>
              <a:path w="519429" h="2580004">
                <a:moveTo>
                  <a:pt x="518872" y="0"/>
                </a:moveTo>
                <a:lnTo>
                  <a:pt x="0" y="128037"/>
                </a:lnTo>
                <a:lnTo>
                  <a:pt x="0" y="2579495"/>
                </a:lnTo>
                <a:lnTo>
                  <a:pt x="518872" y="2451458"/>
                </a:lnTo>
                <a:lnTo>
                  <a:pt x="518872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3">
            <a:extLst>
              <a:ext uri="{FF2B5EF4-FFF2-40B4-BE49-F238E27FC236}">
                <a16:creationId xmlns:a16="http://schemas.microsoft.com/office/drawing/2014/main" id="{961740E6-2946-452F-B4E8-7588E5D79161}"/>
              </a:ext>
            </a:extLst>
          </p:cNvPr>
          <p:cNvSpPr/>
          <p:nvPr/>
        </p:nvSpPr>
        <p:spPr>
          <a:xfrm>
            <a:off x="8660917" y="1664256"/>
            <a:ext cx="519430" cy="2580005"/>
          </a:xfrm>
          <a:custGeom>
            <a:avLst/>
            <a:gdLst/>
            <a:ahLst/>
            <a:cxnLst/>
            <a:rect l="l" t="t" r="r" b="b"/>
            <a:pathLst>
              <a:path w="519429" h="2580004">
                <a:moveTo>
                  <a:pt x="0" y="2579497"/>
                </a:moveTo>
                <a:lnTo>
                  <a:pt x="518873" y="2451458"/>
                </a:lnTo>
                <a:lnTo>
                  <a:pt x="518873" y="0"/>
                </a:lnTo>
                <a:lnTo>
                  <a:pt x="0" y="128038"/>
                </a:lnTo>
                <a:lnTo>
                  <a:pt x="0" y="2579497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4">
            <a:extLst>
              <a:ext uri="{FF2B5EF4-FFF2-40B4-BE49-F238E27FC236}">
                <a16:creationId xmlns:a16="http://schemas.microsoft.com/office/drawing/2014/main" id="{BD3AEA8A-DF98-41C9-B377-581393A5CF25}"/>
              </a:ext>
            </a:extLst>
          </p:cNvPr>
          <p:cNvSpPr/>
          <p:nvPr/>
        </p:nvSpPr>
        <p:spPr>
          <a:xfrm>
            <a:off x="8725293" y="1783588"/>
            <a:ext cx="381635" cy="546735"/>
          </a:xfrm>
          <a:custGeom>
            <a:avLst/>
            <a:gdLst/>
            <a:ahLst/>
            <a:cxnLst/>
            <a:rect l="l" t="t" r="r" b="b"/>
            <a:pathLst>
              <a:path w="381634" h="546735">
                <a:moveTo>
                  <a:pt x="381471" y="0"/>
                </a:moveTo>
                <a:lnTo>
                  <a:pt x="0" y="94131"/>
                </a:lnTo>
                <a:lnTo>
                  <a:pt x="0" y="546174"/>
                </a:lnTo>
                <a:lnTo>
                  <a:pt x="381471" y="452043"/>
                </a:lnTo>
                <a:lnTo>
                  <a:pt x="38147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5">
            <a:extLst>
              <a:ext uri="{FF2B5EF4-FFF2-40B4-BE49-F238E27FC236}">
                <a16:creationId xmlns:a16="http://schemas.microsoft.com/office/drawing/2014/main" id="{DC8D9FE0-21A8-43E6-A3DA-9CD0E653E44C}"/>
              </a:ext>
            </a:extLst>
          </p:cNvPr>
          <p:cNvSpPr/>
          <p:nvPr/>
        </p:nvSpPr>
        <p:spPr>
          <a:xfrm>
            <a:off x="8725293" y="1783587"/>
            <a:ext cx="381635" cy="546735"/>
          </a:xfrm>
          <a:custGeom>
            <a:avLst/>
            <a:gdLst/>
            <a:ahLst/>
            <a:cxnLst/>
            <a:rect l="l" t="t" r="r" b="b"/>
            <a:pathLst>
              <a:path w="381634" h="546735">
                <a:moveTo>
                  <a:pt x="0" y="546175"/>
                </a:moveTo>
                <a:lnTo>
                  <a:pt x="381471" y="452043"/>
                </a:lnTo>
                <a:lnTo>
                  <a:pt x="381471" y="0"/>
                </a:lnTo>
                <a:lnTo>
                  <a:pt x="0" y="94131"/>
                </a:lnTo>
                <a:lnTo>
                  <a:pt x="0" y="54617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6">
            <a:extLst>
              <a:ext uri="{FF2B5EF4-FFF2-40B4-BE49-F238E27FC236}">
                <a16:creationId xmlns:a16="http://schemas.microsoft.com/office/drawing/2014/main" id="{251916B5-4010-4FF4-8072-E52D2659E155}"/>
              </a:ext>
            </a:extLst>
          </p:cNvPr>
          <p:cNvSpPr/>
          <p:nvPr/>
        </p:nvSpPr>
        <p:spPr>
          <a:xfrm>
            <a:off x="8748883" y="3573772"/>
            <a:ext cx="381635" cy="546735"/>
          </a:xfrm>
          <a:custGeom>
            <a:avLst/>
            <a:gdLst/>
            <a:ahLst/>
            <a:cxnLst/>
            <a:rect l="l" t="t" r="r" b="b"/>
            <a:pathLst>
              <a:path w="381634" h="546735">
                <a:moveTo>
                  <a:pt x="381471" y="0"/>
                </a:moveTo>
                <a:lnTo>
                  <a:pt x="0" y="94131"/>
                </a:lnTo>
                <a:lnTo>
                  <a:pt x="0" y="546174"/>
                </a:lnTo>
                <a:lnTo>
                  <a:pt x="381471" y="452042"/>
                </a:lnTo>
                <a:lnTo>
                  <a:pt x="38147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7">
            <a:extLst>
              <a:ext uri="{FF2B5EF4-FFF2-40B4-BE49-F238E27FC236}">
                <a16:creationId xmlns:a16="http://schemas.microsoft.com/office/drawing/2014/main" id="{017386B1-88D7-448C-8AB4-B125611CC51E}"/>
              </a:ext>
            </a:extLst>
          </p:cNvPr>
          <p:cNvSpPr/>
          <p:nvPr/>
        </p:nvSpPr>
        <p:spPr>
          <a:xfrm>
            <a:off x="8748883" y="3573772"/>
            <a:ext cx="381635" cy="546735"/>
          </a:xfrm>
          <a:custGeom>
            <a:avLst/>
            <a:gdLst/>
            <a:ahLst/>
            <a:cxnLst/>
            <a:rect l="l" t="t" r="r" b="b"/>
            <a:pathLst>
              <a:path w="381634" h="546735">
                <a:moveTo>
                  <a:pt x="0" y="546175"/>
                </a:moveTo>
                <a:lnTo>
                  <a:pt x="381471" y="452043"/>
                </a:lnTo>
                <a:lnTo>
                  <a:pt x="381471" y="0"/>
                </a:lnTo>
                <a:lnTo>
                  <a:pt x="0" y="94131"/>
                </a:lnTo>
                <a:lnTo>
                  <a:pt x="0" y="54617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8">
            <a:extLst>
              <a:ext uri="{FF2B5EF4-FFF2-40B4-BE49-F238E27FC236}">
                <a16:creationId xmlns:a16="http://schemas.microsoft.com/office/drawing/2014/main" id="{1198E9C7-84CE-43C0-81AE-A9B2DC8A07B2}"/>
              </a:ext>
            </a:extLst>
          </p:cNvPr>
          <p:cNvSpPr/>
          <p:nvPr/>
        </p:nvSpPr>
        <p:spPr>
          <a:xfrm>
            <a:off x="6252211" y="1902796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730140" y="0"/>
                </a:moveTo>
                <a:lnTo>
                  <a:pt x="0" y="180168"/>
                </a:lnTo>
                <a:lnTo>
                  <a:pt x="0" y="1129704"/>
                </a:lnTo>
                <a:lnTo>
                  <a:pt x="730140" y="949534"/>
                </a:lnTo>
                <a:lnTo>
                  <a:pt x="7301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9">
            <a:extLst>
              <a:ext uri="{FF2B5EF4-FFF2-40B4-BE49-F238E27FC236}">
                <a16:creationId xmlns:a16="http://schemas.microsoft.com/office/drawing/2014/main" id="{7087BAD6-B8C2-41A1-979A-9EA2264228D3}"/>
              </a:ext>
            </a:extLst>
          </p:cNvPr>
          <p:cNvSpPr/>
          <p:nvPr/>
        </p:nvSpPr>
        <p:spPr>
          <a:xfrm>
            <a:off x="6252211" y="1902795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0" y="1129705"/>
                </a:moveTo>
                <a:lnTo>
                  <a:pt x="730141" y="949535"/>
                </a:lnTo>
                <a:lnTo>
                  <a:pt x="730141" y="0"/>
                </a:lnTo>
                <a:lnTo>
                  <a:pt x="0" y="180169"/>
                </a:lnTo>
                <a:lnTo>
                  <a:pt x="0" y="112970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0">
            <a:extLst>
              <a:ext uri="{FF2B5EF4-FFF2-40B4-BE49-F238E27FC236}">
                <a16:creationId xmlns:a16="http://schemas.microsoft.com/office/drawing/2014/main" id="{449C3BF9-2204-49E6-A730-E2CF5468F4C3}"/>
              </a:ext>
            </a:extLst>
          </p:cNvPr>
          <p:cNvSpPr/>
          <p:nvPr/>
        </p:nvSpPr>
        <p:spPr>
          <a:xfrm>
            <a:off x="7545196" y="1338004"/>
            <a:ext cx="937894" cy="3251200"/>
          </a:xfrm>
          <a:custGeom>
            <a:avLst/>
            <a:gdLst/>
            <a:ahLst/>
            <a:cxnLst/>
            <a:rect l="l" t="t" r="r" b="b"/>
            <a:pathLst>
              <a:path w="937895" h="3251200">
                <a:moveTo>
                  <a:pt x="937535" y="0"/>
                </a:moveTo>
                <a:lnTo>
                  <a:pt x="0" y="231348"/>
                </a:lnTo>
                <a:lnTo>
                  <a:pt x="0" y="3250923"/>
                </a:lnTo>
                <a:lnTo>
                  <a:pt x="937535" y="3019576"/>
                </a:lnTo>
                <a:lnTo>
                  <a:pt x="937535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1">
            <a:extLst>
              <a:ext uri="{FF2B5EF4-FFF2-40B4-BE49-F238E27FC236}">
                <a16:creationId xmlns:a16="http://schemas.microsoft.com/office/drawing/2014/main" id="{1B915AFD-4F52-4AAF-AFE9-C42AE332E7E7}"/>
              </a:ext>
            </a:extLst>
          </p:cNvPr>
          <p:cNvSpPr/>
          <p:nvPr/>
        </p:nvSpPr>
        <p:spPr>
          <a:xfrm>
            <a:off x="7545196" y="1338004"/>
            <a:ext cx="937894" cy="3251200"/>
          </a:xfrm>
          <a:custGeom>
            <a:avLst/>
            <a:gdLst/>
            <a:ahLst/>
            <a:cxnLst/>
            <a:rect l="l" t="t" r="r" b="b"/>
            <a:pathLst>
              <a:path w="937895" h="3251200">
                <a:moveTo>
                  <a:pt x="0" y="3250923"/>
                </a:moveTo>
                <a:lnTo>
                  <a:pt x="937535" y="3019575"/>
                </a:lnTo>
                <a:lnTo>
                  <a:pt x="937535" y="0"/>
                </a:lnTo>
                <a:lnTo>
                  <a:pt x="0" y="231347"/>
                </a:lnTo>
                <a:lnTo>
                  <a:pt x="0" y="3250923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52">
            <a:extLst>
              <a:ext uri="{FF2B5EF4-FFF2-40B4-BE49-F238E27FC236}">
                <a16:creationId xmlns:a16="http://schemas.microsoft.com/office/drawing/2014/main" id="{1BB6D1A8-9782-495D-97CC-B7B76C9234AB}"/>
              </a:ext>
            </a:extLst>
          </p:cNvPr>
          <p:cNvSpPr/>
          <p:nvPr/>
        </p:nvSpPr>
        <p:spPr>
          <a:xfrm>
            <a:off x="7658062" y="3282007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730140" y="0"/>
                </a:moveTo>
                <a:lnTo>
                  <a:pt x="0" y="180168"/>
                </a:lnTo>
                <a:lnTo>
                  <a:pt x="0" y="1129704"/>
                </a:lnTo>
                <a:lnTo>
                  <a:pt x="730140" y="949534"/>
                </a:lnTo>
                <a:lnTo>
                  <a:pt x="7301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3">
            <a:extLst>
              <a:ext uri="{FF2B5EF4-FFF2-40B4-BE49-F238E27FC236}">
                <a16:creationId xmlns:a16="http://schemas.microsoft.com/office/drawing/2014/main" id="{2283B6DD-80D9-478F-835D-01D10F705829}"/>
              </a:ext>
            </a:extLst>
          </p:cNvPr>
          <p:cNvSpPr/>
          <p:nvPr/>
        </p:nvSpPr>
        <p:spPr>
          <a:xfrm>
            <a:off x="7658062" y="3282007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0" y="1129705"/>
                </a:moveTo>
                <a:lnTo>
                  <a:pt x="730141" y="949535"/>
                </a:lnTo>
                <a:lnTo>
                  <a:pt x="730141" y="0"/>
                </a:lnTo>
                <a:lnTo>
                  <a:pt x="0" y="180169"/>
                </a:lnTo>
                <a:lnTo>
                  <a:pt x="0" y="112970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4">
            <a:extLst>
              <a:ext uri="{FF2B5EF4-FFF2-40B4-BE49-F238E27FC236}">
                <a16:creationId xmlns:a16="http://schemas.microsoft.com/office/drawing/2014/main" id="{E69DBB44-D6D7-4570-92CA-A51AF842621E}"/>
              </a:ext>
            </a:extLst>
          </p:cNvPr>
          <p:cNvSpPr/>
          <p:nvPr/>
        </p:nvSpPr>
        <p:spPr>
          <a:xfrm>
            <a:off x="7658062" y="1529543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730140" y="0"/>
                </a:moveTo>
                <a:lnTo>
                  <a:pt x="0" y="180169"/>
                </a:lnTo>
                <a:lnTo>
                  <a:pt x="0" y="1129705"/>
                </a:lnTo>
                <a:lnTo>
                  <a:pt x="730140" y="949535"/>
                </a:lnTo>
                <a:lnTo>
                  <a:pt x="7301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5">
            <a:extLst>
              <a:ext uri="{FF2B5EF4-FFF2-40B4-BE49-F238E27FC236}">
                <a16:creationId xmlns:a16="http://schemas.microsoft.com/office/drawing/2014/main" id="{B26FC222-987E-427C-B5C8-1C40EB12D3D4}"/>
              </a:ext>
            </a:extLst>
          </p:cNvPr>
          <p:cNvSpPr/>
          <p:nvPr/>
        </p:nvSpPr>
        <p:spPr>
          <a:xfrm>
            <a:off x="7658062" y="1529544"/>
            <a:ext cx="730250" cy="1130300"/>
          </a:xfrm>
          <a:custGeom>
            <a:avLst/>
            <a:gdLst/>
            <a:ahLst/>
            <a:cxnLst/>
            <a:rect l="l" t="t" r="r" b="b"/>
            <a:pathLst>
              <a:path w="730250" h="1130300">
                <a:moveTo>
                  <a:pt x="0" y="1129705"/>
                </a:moveTo>
                <a:lnTo>
                  <a:pt x="730141" y="949535"/>
                </a:lnTo>
                <a:lnTo>
                  <a:pt x="730141" y="0"/>
                </a:lnTo>
                <a:lnTo>
                  <a:pt x="0" y="180169"/>
                </a:lnTo>
                <a:lnTo>
                  <a:pt x="0" y="1129705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56">
            <a:extLst>
              <a:ext uri="{FF2B5EF4-FFF2-40B4-BE49-F238E27FC236}">
                <a16:creationId xmlns:a16="http://schemas.microsoft.com/office/drawing/2014/main" id="{EECDF843-4F3C-4A51-B7E0-FB1EA7F6CB7D}"/>
              </a:ext>
            </a:extLst>
          </p:cNvPr>
          <p:cNvSpPr/>
          <p:nvPr/>
        </p:nvSpPr>
        <p:spPr>
          <a:xfrm>
            <a:off x="7907229" y="1857033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40" y="0"/>
                </a:moveTo>
                <a:lnTo>
                  <a:pt x="40184" y="14521"/>
                </a:lnTo>
                <a:lnTo>
                  <a:pt x="14766" y="44759"/>
                </a:lnTo>
                <a:lnTo>
                  <a:pt x="1055" y="86792"/>
                </a:lnTo>
                <a:lnTo>
                  <a:pt x="0" y="98448"/>
                </a:lnTo>
                <a:lnTo>
                  <a:pt x="228" y="112755"/>
                </a:lnTo>
                <a:lnTo>
                  <a:pt x="10826" y="151424"/>
                </a:lnTo>
                <a:lnTo>
                  <a:pt x="46043" y="186621"/>
                </a:lnTo>
                <a:lnTo>
                  <a:pt x="71704" y="194104"/>
                </a:lnTo>
                <a:lnTo>
                  <a:pt x="82816" y="192726"/>
                </a:lnTo>
                <a:lnTo>
                  <a:pt x="122410" y="167509"/>
                </a:lnTo>
                <a:lnTo>
                  <a:pt x="143153" y="130780"/>
                </a:lnTo>
                <a:lnTo>
                  <a:pt x="150873" y="84546"/>
                </a:lnTo>
                <a:lnTo>
                  <a:pt x="149344" y="70326"/>
                </a:lnTo>
                <a:lnTo>
                  <a:pt x="135152" y="33037"/>
                </a:lnTo>
                <a:lnTo>
                  <a:pt x="97088" y="2824"/>
                </a:lnTo>
                <a:lnTo>
                  <a:pt x="847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7">
            <a:extLst>
              <a:ext uri="{FF2B5EF4-FFF2-40B4-BE49-F238E27FC236}">
                <a16:creationId xmlns:a16="http://schemas.microsoft.com/office/drawing/2014/main" id="{6B844F6C-E294-43C6-882E-08EBD6E90152}"/>
              </a:ext>
            </a:extLst>
          </p:cNvPr>
          <p:cNvSpPr/>
          <p:nvPr/>
        </p:nvSpPr>
        <p:spPr>
          <a:xfrm>
            <a:off x="7907143" y="1856899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58">
            <a:extLst>
              <a:ext uri="{FF2B5EF4-FFF2-40B4-BE49-F238E27FC236}">
                <a16:creationId xmlns:a16="http://schemas.microsoft.com/office/drawing/2014/main" id="{FA268F6A-D7CE-49DB-8BC6-D9C6228C5DDE}"/>
              </a:ext>
            </a:extLst>
          </p:cNvPr>
          <p:cNvSpPr/>
          <p:nvPr/>
        </p:nvSpPr>
        <p:spPr>
          <a:xfrm>
            <a:off x="7907228" y="3625365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39" y="0"/>
                </a:moveTo>
                <a:lnTo>
                  <a:pt x="40183" y="14520"/>
                </a:lnTo>
                <a:lnTo>
                  <a:pt x="14766" y="44758"/>
                </a:lnTo>
                <a:lnTo>
                  <a:pt x="1055" y="86791"/>
                </a:lnTo>
                <a:lnTo>
                  <a:pt x="0" y="98448"/>
                </a:lnTo>
                <a:lnTo>
                  <a:pt x="228" y="112756"/>
                </a:lnTo>
                <a:lnTo>
                  <a:pt x="10827" y="151424"/>
                </a:lnTo>
                <a:lnTo>
                  <a:pt x="46044" y="186620"/>
                </a:lnTo>
                <a:lnTo>
                  <a:pt x="71705" y="194103"/>
                </a:lnTo>
                <a:lnTo>
                  <a:pt x="82817" y="192725"/>
                </a:lnTo>
                <a:lnTo>
                  <a:pt x="122411" y="167509"/>
                </a:lnTo>
                <a:lnTo>
                  <a:pt x="143153" y="130779"/>
                </a:lnTo>
                <a:lnTo>
                  <a:pt x="150873" y="84545"/>
                </a:lnTo>
                <a:lnTo>
                  <a:pt x="149345" y="70325"/>
                </a:lnTo>
                <a:lnTo>
                  <a:pt x="135152" y="33036"/>
                </a:lnTo>
                <a:lnTo>
                  <a:pt x="97088" y="2824"/>
                </a:lnTo>
                <a:lnTo>
                  <a:pt x="84739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9">
            <a:extLst>
              <a:ext uri="{FF2B5EF4-FFF2-40B4-BE49-F238E27FC236}">
                <a16:creationId xmlns:a16="http://schemas.microsoft.com/office/drawing/2014/main" id="{865BACA3-B4E5-449A-8F53-E5AE85B0665F}"/>
              </a:ext>
            </a:extLst>
          </p:cNvPr>
          <p:cNvSpPr/>
          <p:nvPr/>
        </p:nvSpPr>
        <p:spPr>
          <a:xfrm>
            <a:off x="7907143" y="3625232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60">
            <a:extLst>
              <a:ext uri="{FF2B5EF4-FFF2-40B4-BE49-F238E27FC236}">
                <a16:creationId xmlns:a16="http://schemas.microsoft.com/office/drawing/2014/main" id="{0316BC77-74C8-4300-9797-11CB3F6C92C7}"/>
              </a:ext>
            </a:extLst>
          </p:cNvPr>
          <p:cNvSpPr/>
          <p:nvPr/>
        </p:nvSpPr>
        <p:spPr>
          <a:xfrm>
            <a:off x="8848359" y="1857033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40" y="0"/>
                </a:moveTo>
                <a:lnTo>
                  <a:pt x="40184" y="14521"/>
                </a:lnTo>
                <a:lnTo>
                  <a:pt x="14766" y="44759"/>
                </a:lnTo>
                <a:lnTo>
                  <a:pt x="1055" y="86792"/>
                </a:lnTo>
                <a:lnTo>
                  <a:pt x="0" y="98447"/>
                </a:lnTo>
                <a:lnTo>
                  <a:pt x="228" y="112754"/>
                </a:lnTo>
                <a:lnTo>
                  <a:pt x="10827" y="151423"/>
                </a:lnTo>
                <a:lnTo>
                  <a:pt x="46044" y="186621"/>
                </a:lnTo>
                <a:lnTo>
                  <a:pt x="71704" y="194104"/>
                </a:lnTo>
                <a:lnTo>
                  <a:pt x="82816" y="192726"/>
                </a:lnTo>
                <a:lnTo>
                  <a:pt x="122410" y="167510"/>
                </a:lnTo>
                <a:lnTo>
                  <a:pt x="143153" y="130781"/>
                </a:lnTo>
                <a:lnTo>
                  <a:pt x="150872" y="84546"/>
                </a:lnTo>
                <a:lnTo>
                  <a:pt x="149344" y="70326"/>
                </a:lnTo>
                <a:lnTo>
                  <a:pt x="135152" y="33037"/>
                </a:lnTo>
                <a:lnTo>
                  <a:pt x="97089" y="2824"/>
                </a:lnTo>
                <a:lnTo>
                  <a:pt x="847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61">
            <a:extLst>
              <a:ext uri="{FF2B5EF4-FFF2-40B4-BE49-F238E27FC236}">
                <a16:creationId xmlns:a16="http://schemas.microsoft.com/office/drawing/2014/main" id="{FC33770A-27DA-4B38-A21F-4981492765CB}"/>
              </a:ext>
            </a:extLst>
          </p:cNvPr>
          <p:cNvSpPr/>
          <p:nvPr/>
        </p:nvSpPr>
        <p:spPr>
          <a:xfrm>
            <a:off x="8848273" y="1856899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62">
            <a:extLst>
              <a:ext uri="{FF2B5EF4-FFF2-40B4-BE49-F238E27FC236}">
                <a16:creationId xmlns:a16="http://schemas.microsoft.com/office/drawing/2014/main" id="{A5A22A7C-6018-4328-8146-EE4E48EC5097}"/>
              </a:ext>
            </a:extLst>
          </p:cNvPr>
          <p:cNvSpPr/>
          <p:nvPr/>
        </p:nvSpPr>
        <p:spPr>
          <a:xfrm>
            <a:off x="8848359" y="3674074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40" y="0"/>
                </a:moveTo>
                <a:lnTo>
                  <a:pt x="40184" y="14521"/>
                </a:lnTo>
                <a:lnTo>
                  <a:pt x="14766" y="44759"/>
                </a:lnTo>
                <a:lnTo>
                  <a:pt x="1055" y="86792"/>
                </a:lnTo>
                <a:lnTo>
                  <a:pt x="0" y="98447"/>
                </a:lnTo>
                <a:lnTo>
                  <a:pt x="228" y="112754"/>
                </a:lnTo>
                <a:lnTo>
                  <a:pt x="10827" y="151423"/>
                </a:lnTo>
                <a:lnTo>
                  <a:pt x="46044" y="186621"/>
                </a:lnTo>
                <a:lnTo>
                  <a:pt x="71704" y="194104"/>
                </a:lnTo>
                <a:lnTo>
                  <a:pt x="82816" y="192726"/>
                </a:lnTo>
                <a:lnTo>
                  <a:pt x="122410" y="167510"/>
                </a:lnTo>
                <a:lnTo>
                  <a:pt x="143153" y="130781"/>
                </a:lnTo>
                <a:lnTo>
                  <a:pt x="150872" y="84546"/>
                </a:lnTo>
                <a:lnTo>
                  <a:pt x="149344" y="70326"/>
                </a:lnTo>
                <a:lnTo>
                  <a:pt x="135152" y="33037"/>
                </a:lnTo>
                <a:lnTo>
                  <a:pt x="97089" y="2824"/>
                </a:lnTo>
                <a:lnTo>
                  <a:pt x="8474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63">
            <a:extLst>
              <a:ext uri="{FF2B5EF4-FFF2-40B4-BE49-F238E27FC236}">
                <a16:creationId xmlns:a16="http://schemas.microsoft.com/office/drawing/2014/main" id="{AD0967BF-8777-45A9-A7FE-A505CE27920C}"/>
              </a:ext>
            </a:extLst>
          </p:cNvPr>
          <p:cNvSpPr/>
          <p:nvPr/>
        </p:nvSpPr>
        <p:spPr>
          <a:xfrm>
            <a:off x="8848273" y="3673940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64">
            <a:extLst>
              <a:ext uri="{FF2B5EF4-FFF2-40B4-BE49-F238E27FC236}">
                <a16:creationId xmlns:a16="http://schemas.microsoft.com/office/drawing/2014/main" id="{79E9EF53-1940-418A-835B-A422DAC005B5}"/>
              </a:ext>
            </a:extLst>
          </p:cNvPr>
          <p:cNvSpPr/>
          <p:nvPr/>
        </p:nvSpPr>
        <p:spPr>
          <a:xfrm>
            <a:off x="9821128" y="3703963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38" y="0"/>
                </a:moveTo>
                <a:lnTo>
                  <a:pt x="40183" y="14520"/>
                </a:lnTo>
                <a:lnTo>
                  <a:pt x="14766" y="44758"/>
                </a:lnTo>
                <a:lnTo>
                  <a:pt x="1055" y="86793"/>
                </a:lnTo>
                <a:lnTo>
                  <a:pt x="0" y="98448"/>
                </a:lnTo>
                <a:lnTo>
                  <a:pt x="228" y="112755"/>
                </a:lnTo>
                <a:lnTo>
                  <a:pt x="10826" y="151424"/>
                </a:lnTo>
                <a:lnTo>
                  <a:pt x="46043" y="186620"/>
                </a:lnTo>
                <a:lnTo>
                  <a:pt x="71705" y="194103"/>
                </a:lnTo>
                <a:lnTo>
                  <a:pt x="82817" y="192726"/>
                </a:lnTo>
                <a:lnTo>
                  <a:pt x="122410" y="167509"/>
                </a:lnTo>
                <a:lnTo>
                  <a:pt x="143152" y="130780"/>
                </a:lnTo>
                <a:lnTo>
                  <a:pt x="150871" y="84546"/>
                </a:lnTo>
                <a:lnTo>
                  <a:pt x="149343" y="70325"/>
                </a:lnTo>
                <a:lnTo>
                  <a:pt x="135151" y="33036"/>
                </a:lnTo>
                <a:lnTo>
                  <a:pt x="97087" y="2824"/>
                </a:lnTo>
                <a:lnTo>
                  <a:pt x="84738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65">
            <a:extLst>
              <a:ext uri="{FF2B5EF4-FFF2-40B4-BE49-F238E27FC236}">
                <a16:creationId xmlns:a16="http://schemas.microsoft.com/office/drawing/2014/main" id="{7179F8B2-0E3B-4C4B-86FB-1E71C7CC886E}"/>
              </a:ext>
            </a:extLst>
          </p:cNvPr>
          <p:cNvSpPr/>
          <p:nvPr/>
        </p:nvSpPr>
        <p:spPr>
          <a:xfrm>
            <a:off x="9821042" y="3703829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66">
            <a:extLst>
              <a:ext uri="{FF2B5EF4-FFF2-40B4-BE49-F238E27FC236}">
                <a16:creationId xmlns:a16="http://schemas.microsoft.com/office/drawing/2014/main" id="{96323277-5F7D-477A-99ED-9AF3C731FEB8}"/>
              </a:ext>
            </a:extLst>
          </p:cNvPr>
          <p:cNvSpPr/>
          <p:nvPr/>
        </p:nvSpPr>
        <p:spPr>
          <a:xfrm>
            <a:off x="9789488" y="1938948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84739" y="0"/>
                </a:moveTo>
                <a:lnTo>
                  <a:pt x="40183" y="14521"/>
                </a:lnTo>
                <a:lnTo>
                  <a:pt x="14766" y="44758"/>
                </a:lnTo>
                <a:lnTo>
                  <a:pt x="1055" y="86791"/>
                </a:lnTo>
                <a:lnTo>
                  <a:pt x="0" y="98447"/>
                </a:lnTo>
                <a:lnTo>
                  <a:pt x="228" y="112755"/>
                </a:lnTo>
                <a:lnTo>
                  <a:pt x="10826" y="151424"/>
                </a:lnTo>
                <a:lnTo>
                  <a:pt x="46043" y="186620"/>
                </a:lnTo>
                <a:lnTo>
                  <a:pt x="71704" y="194103"/>
                </a:lnTo>
                <a:lnTo>
                  <a:pt x="82816" y="192726"/>
                </a:lnTo>
                <a:lnTo>
                  <a:pt x="122410" y="167509"/>
                </a:lnTo>
                <a:lnTo>
                  <a:pt x="143153" y="130781"/>
                </a:lnTo>
                <a:lnTo>
                  <a:pt x="150872" y="84547"/>
                </a:lnTo>
                <a:lnTo>
                  <a:pt x="149344" y="70327"/>
                </a:lnTo>
                <a:lnTo>
                  <a:pt x="135152" y="33037"/>
                </a:lnTo>
                <a:lnTo>
                  <a:pt x="97088" y="2824"/>
                </a:lnTo>
                <a:lnTo>
                  <a:pt x="84739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67">
            <a:extLst>
              <a:ext uri="{FF2B5EF4-FFF2-40B4-BE49-F238E27FC236}">
                <a16:creationId xmlns:a16="http://schemas.microsoft.com/office/drawing/2014/main" id="{DC1A9BD2-D736-48BD-9553-8AE147F99025}"/>
              </a:ext>
            </a:extLst>
          </p:cNvPr>
          <p:cNvSpPr/>
          <p:nvPr/>
        </p:nvSpPr>
        <p:spPr>
          <a:xfrm>
            <a:off x="9789403" y="1938814"/>
            <a:ext cx="151130" cy="194310"/>
          </a:xfrm>
          <a:custGeom>
            <a:avLst/>
            <a:gdLst/>
            <a:ahLst/>
            <a:cxnLst/>
            <a:rect l="l" t="t" r="r" b="b"/>
            <a:pathLst>
              <a:path w="151129" h="194310">
                <a:moveTo>
                  <a:pt x="1141" y="86926"/>
                </a:moveTo>
                <a:lnTo>
                  <a:pt x="16224" y="42474"/>
                </a:lnTo>
                <a:lnTo>
                  <a:pt x="44310" y="11739"/>
                </a:lnTo>
                <a:lnTo>
                  <a:pt x="80045" y="0"/>
                </a:lnTo>
                <a:lnTo>
                  <a:pt x="94086" y="2998"/>
                </a:lnTo>
                <a:lnTo>
                  <a:pt x="127687" y="24445"/>
                </a:lnTo>
                <a:lnTo>
                  <a:pt x="147032" y="60234"/>
                </a:lnTo>
                <a:lnTo>
                  <a:pt x="151075" y="89308"/>
                </a:lnTo>
                <a:lnTo>
                  <a:pt x="150230" y="104791"/>
                </a:lnTo>
                <a:lnTo>
                  <a:pt x="135300" y="150295"/>
                </a:lnTo>
                <a:lnTo>
                  <a:pt x="107829" y="181630"/>
                </a:lnTo>
                <a:lnTo>
                  <a:pt x="72860" y="194202"/>
                </a:lnTo>
                <a:lnTo>
                  <a:pt x="58474" y="191264"/>
                </a:lnTo>
                <a:lnTo>
                  <a:pt x="24177" y="170229"/>
                </a:lnTo>
                <a:lnTo>
                  <a:pt x="4378" y="135068"/>
                </a:lnTo>
                <a:lnTo>
                  <a:pt x="0" y="106446"/>
                </a:lnTo>
                <a:lnTo>
                  <a:pt x="629" y="91181"/>
                </a:lnTo>
                <a:lnTo>
                  <a:pt x="1141" y="8692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68">
            <a:extLst>
              <a:ext uri="{FF2B5EF4-FFF2-40B4-BE49-F238E27FC236}">
                <a16:creationId xmlns:a16="http://schemas.microsoft.com/office/drawing/2014/main" id="{118CB3DF-E0C2-4AC1-A5D7-28DC16463832}"/>
              </a:ext>
            </a:extLst>
          </p:cNvPr>
          <p:cNvSpPr/>
          <p:nvPr/>
        </p:nvSpPr>
        <p:spPr>
          <a:xfrm>
            <a:off x="6523328" y="2560428"/>
            <a:ext cx="1462405" cy="1181735"/>
          </a:xfrm>
          <a:custGeom>
            <a:avLst/>
            <a:gdLst/>
            <a:ahLst/>
            <a:cxnLst/>
            <a:rect l="l" t="t" r="r" b="b"/>
            <a:pathLst>
              <a:path w="1462404" h="1181735">
                <a:moveTo>
                  <a:pt x="0" y="0"/>
                </a:moveTo>
                <a:lnTo>
                  <a:pt x="1461832" y="1181222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69">
            <a:extLst>
              <a:ext uri="{FF2B5EF4-FFF2-40B4-BE49-F238E27FC236}">
                <a16:creationId xmlns:a16="http://schemas.microsoft.com/office/drawing/2014/main" id="{B55378E9-7F35-463B-9D3E-14B297CE9484}"/>
              </a:ext>
            </a:extLst>
          </p:cNvPr>
          <p:cNvSpPr/>
          <p:nvPr/>
        </p:nvSpPr>
        <p:spPr>
          <a:xfrm>
            <a:off x="6643403" y="2347760"/>
            <a:ext cx="1335405" cy="1375410"/>
          </a:xfrm>
          <a:custGeom>
            <a:avLst/>
            <a:gdLst/>
            <a:ahLst/>
            <a:cxnLst/>
            <a:rect l="l" t="t" r="r" b="b"/>
            <a:pathLst>
              <a:path w="1335404" h="1375410">
                <a:moveTo>
                  <a:pt x="0" y="0"/>
                </a:moveTo>
                <a:lnTo>
                  <a:pt x="1335019" y="1374836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70">
            <a:extLst>
              <a:ext uri="{FF2B5EF4-FFF2-40B4-BE49-F238E27FC236}">
                <a16:creationId xmlns:a16="http://schemas.microsoft.com/office/drawing/2014/main" id="{E0C532AA-41AE-4626-8BDD-7687115112DB}"/>
              </a:ext>
            </a:extLst>
          </p:cNvPr>
          <p:cNvSpPr/>
          <p:nvPr/>
        </p:nvSpPr>
        <p:spPr>
          <a:xfrm>
            <a:off x="6523328" y="1974456"/>
            <a:ext cx="1440180" cy="586105"/>
          </a:xfrm>
          <a:custGeom>
            <a:avLst/>
            <a:gdLst/>
            <a:ahLst/>
            <a:cxnLst/>
            <a:rect l="l" t="t" r="r" b="b"/>
            <a:pathLst>
              <a:path w="1440179" h="586105">
                <a:moveTo>
                  <a:pt x="0" y="585972"/>
                </a:moveTo>
                <a:lnTo>
                  <a:pt x="1439620" y="0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71">
            <a:extLst>
              <a:ext uri="{FF2B5EF4-FFF2-40B4-BE49-F238E27FC236}">
                <a16:creationId xmlns:a16="http://schemas.microsoft.com/office/drawing/2014/main" id="{1B104000-B971-40DA-976F-396FE107FE6B}"/>
              </a:ext>
            </a:extLst>
          </p:cNvPr>
          <p:cNvSpPr/>
          <p:nvPr/>
        </p:nvSpPr>
        <p:spPr>
          <a:xfrm>
            <a:off x="6588155" y="1974212"/>
            <a:ext cx="1374775" cy="320675"/>
          </a:xfrm>
          <a:custGeom>
            <a:avLst/>
            <a:gdLst/>
            <a:ahLst/>
            <a:cxnLst/>
            <a:rect l="l" t="t" r="r" b="b"/>
            <a:pathLst>
              <a:path w="1374775" h="320675">
                <a:moveTo>
                  <a:pt x="0" y="320575"/>
                </a:moveTo>
                <a:lnTo>
                  <a:pt x="1374535" y="0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72">
            <a:extLst>
              <a:ext uri="{FF2B5EF4-FFF2-40B4-BE49-F238E27FC236}">
                <a16:creationId xmlns:a16="http://schemas.microsoft.com/office/drawing/2014/main" id="{77AFB5D8-8E78-48CE-ACD6-8DEE9ACE1FEE}"/>
              </a:ext>
            </a:extLst>
          </p:cNvPr>
          <p:cNvSpPr/>
          <p:nvPr/>
        </p:nvSpPr>
        <p:spPr>
          <a:xfrm>
            <a:off x="6459287" y="2293089"/>
            <a:ext cx="193040" cy="269240"/>
          </a:xfrm>
          <a:custGeom>
            <a:avLst/>
            <a:gdLst/>
            <a:ahLst/>
            <a:cxnLst/>
            <a:rect l="l" t="t" r="r" b="b"/>
            <a:pathLst>
              <a:path w="193040" h="269239">
                <a:moveTo>
                  <a:pt x="112791" y="0"/>
                </a:moveTo>
                <a:lnTo>
                  <a:pt x="70991" y="12346"/>
                </a:lnTo>
                <a:lnTo>
                  <a:pt x="34561" y="46836"/>
                </a:lnTo>
                <a:lnTo>
                  <a:pt x="14047" y="84226"/>
                </a:lnTo>
                <a:lnTo>
                  <a:pt x="2874" y="123399"/>
                </a:lnTo>
                <a:lnTo>
                  <a:pt x="0" y="152700"/>
                </a:lnTo>
                <a:lnTo>
                  <a:pt x="326" y="166821"/>
                </a:lnTo>
                <a:lnTo>
                  <a:pt x="8072" y="205893"/>
                </a:lnTo>
                <a:lnTo>
                  <a:pt x="33272" y="246649"/>
                </a:lnTo>
                <a:lnTo>
                  <a:pt x="74040" y="268701"/>
                </a:lnTo>
                <a:lnTo>
                  <a:pt x="84377" y="268928"/>
                </a:lnTo>
                <a:lnTo>
                  <a:pt x="94691" y="267570"/>
                </a:lnTo>
                <a:lnTo>
                  <a:pt x="134225" y="247459"/>
                </a:lnTo>
                <a:lnTo>
                  <a:pt x="159963" y="218619"/>
                </a:lnTo>
                <a:lnTo>
                  <a:pt x="180091" y="179759"/>
                </a:lnTo>
                <a:lnTo>
                  <a:pt x="191735" y="133986"/>
                </a:lnTo>
                <a:lnTo>
                  <a:pt x="192855" y="119175"/>
                </a:lnTo>
                <a:lnTo>
                  <a:pt x="192785" y="104745"/>
                </a:lnTo>
                <a:lnTo>
                  <a:pt x="185785" y="64784"/>
                </a:lnTo>
                <a:lnTo>
                  <a:pt x="161906" y="23158"/>
                </a:lnTo>
                <a:lnTo>
                  <a:pt x="123440" y="959"/>
                </a:lnTo>
                <a:lnTo>
                  <a:pt x="11279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73">
            <a:extLst>
              <a:ext uri="{FF2B5EF4-FFF2-40B4-BE49-F238E27FC236}">
                <a16:creationId xmlns:a16="http://schemas.microsoft.com/office/drawing/2014/main" id="{BC24EF2F-B968-4EC9-A6EE-1484D83B0449}"/>
              </a:ext>
            </a:extLst>
          </p:cNvPr>
          <p:cNvSpPr/>
          <p:nvPr/>
        </p:nvSpPr>
        <p:spPr>
          <a:xfrm>
            <a:off x="6459361" y="2293141"/>
            <a:ext cx="193040" cy="269240"/>
          </a:xfrm>
          <a:custGeom>
            <a:avLst/>
            <a:gdLst/>
            <a:ahLst/>
            <a:cxnLst/>
            <a:rect l="l" t="t" r="r" b="b"/>
            <a:pathLst>
              <a:path w="193040" h="269239">
                <a:moveTo>
                  <a:pt x="4820" y="113416"/>
                </a:moveTo>
                <a:lnTo>
                  <a:pt x="21961" y="66933"/>
                </a:lnTo>
                <a:lnTo>
                  <a:pt x="48050" y="30665"/>
                </a:lnTo>
                <a:lnTo>
                  <a:pt x="80023" y="7419"/>
                </a:lnTo>
                <a:lnTo>
                  <a:pt x="114815" y="0"/>
                </a:lnTo>
                <a:lnTo>
                  <a:pt x="126509" y="1528"/>
                </a:lnTo>
                <a:lnTo>
                  <a:pt x="166115" y="26890"/>
                </a:lnTo>
                <a:lnTo>
                  <a:pt x="184941" y="61577"/>
                </a:lnTo>
                <a:lnTo>
                  <a:pt x="192783" y="105427"/>
                </a:lnTo>
                <a:lnTo>
                  <a:pt x="192697" y="121416"/>
                </a:lnTo>
                <a:lnTo>
                  <a:pt x="183595" y="171176"/>
                </a:lnTo>
                <a:lnTo>
                  <a:pt x="163167" y="214816"/>
                </a:lnTo>
                <a:lnTo>
                  <a:pt x="134913" y="247227"/>
                </a:lnTo>
                <a:lnTo>
                  <a:pt x="90263" y="268304"/>
                </a:lnTo>
                <a:lnTo>
                  <a:pt x="78597" y="268953"/>
                </a:lnTo>
                <a:lnTo>
                  <a:pt x="66953" y="267555"/>
                </a:lnTo>
                <a:lnTo>
                  <a:pt x="26958" y="242188"/>
                </a:lnTo>
                <a:lnTo>
                  <a:pt x="7967" y="207602"/>
                </a:lnTo>
                <a:lnTo>
                  <a:pt x="0" y="163900"/>
                </a:lnTo>
                <a:lnTo>
                  <a:pt x="41" y="147964"/>
                </a:lnTo>
                <a:lnTo>
                  <a:pt x="1520" y="131577"/>
                </a:lnTo>
                <a:lnTo>
                  <a:pt x="4489" y="114881"/>
                </a:lnTo>
                <a:lnTo>
                  <a:pt x="4820" y="113416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74">
            <a:extLst>
              <a:ext uri="{FF2B5EF4-FFF2-40B4-BE49-F238E27FC236}">
                <a16:creationId xmlns:a16="http://schemas.microsoft.com/office/drawing/2014/main" id="{1ACD0385-3DC2-4CFF-BAB5-635E2ABC5B80}"/>
              </a:ext>
            </a:extLst>
          </p:cNvPr>
          <p:cNvSpPr/>
          <p:nvPr/>
        </p:nvSpPr>
        <p:spPr>
          <a:xfrm>
            <a:off x="7968462" y="1968310"/>
            <a:ext cx="930275" cy="82550"/>
          </a:xfrm>
          <a:custGeom>
            <a:avLst/>
            <a:gdLst/>
            <a:ahLst/>
            <a:cxnLst/>
            <a:rect l="l" t="t" r="r" b="b"/>
            <a:pathLst>
              <a:path w="930275" h="82550">
                <a:moveTo>
                  <a:pt x="0" y="82280"/>
                </a:moveTo>
                <a:lnTo>
                  <a:pt x="929787" y="0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75">
            <a:extLst>
              <a:ext uri="{FF2B5EF4-FFF2-40B4-BE49-F238E27FC236}">
                <a16:creationId xmlns:a16="http://schemas.microsoft.com/office/drawing/2014/main" id="{4D57300A-3A53-49D1-A4EB-093B463FC217}"/>
              </a:ext>
            </a:extLst>
          </p:cNvPr>
          <p:cNvSpPr/>
          <p:nvPr/>
        </p:nvSpPr>
        <p:spPr>
          <a:xfrm>
            <a:off x="7996873" y="1857465"/>
            <a:ext cx="901700" cy="70485"/>
          </a:xfrm>
          <a:custGeom>
            <a:avLst/>
            <a:gdLst/>
            <a:ahLst/>
            <a:cxnLst/>
            <a:rect l="l" t="t" r="r" b="b"/>
            <a:pathLst>
              <a:path w="901700" h="70485">
                <a:moveTo>
                  <a:pt x="0" y="0"/>
                </a:moveTo>
                <a:lnTo>
                  <a:pt x="901377" y="70317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76">
            <a:extLst>
              <a:ext uri="{FF2B5EF4-FFF2-40B4-BE49-F238E27FC236}">
                <a16:creationId xmlns:a16="http://schemas.microsoft.com/office/drawing/2014/main" id="{7BC63756-1BF2-49B7-BD98-28E288667CB3}"/>
              </a:ext>
            </a:extLst>
          </p:cNvPr>
          <p:cNvSpPr/>
          <p:nvPr/>
        </p:nvSpPr>
        <p:spPr>
          <a:xfrm>
            <a:off x="7968462" y="3790846"/>
            <a:ext cx="934085" cy="28575"/>
          </a:xfrm>
          <a:custGeom>
            <a:avLst/>
            <a:gdLst/>
            <a:ahLst/>
            <a:cxnLst/>
            <a:rect l="l" t="t" r="r" b="b"/>
            <a:pathLst>
              <a:path w="934084" h="28575">
                <a:moveTo>
                  <a:pt x="0" y="28078"/>
                </a:moveTo>
                <a:lnTo>
                  <a:pt x="933661" y="0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77">
            <a:extLst>
              <a:ext uri="{FF2B5EF4-FFF2-40B4-BE49-F238E27FC236}">
                <a16:creationId xmlns:a16="http://schemas.microsoft.com/office/drawing/2014/main" id="{5EFCA437-FDDC-40B1-B3A4-EAB3236C09C1}"/>
              </a:ext>
            </a:extLst>
          </p:cNvPr>
          <p:cNvSpPr/>
          <p:nvPr/>
        </p:nvSpPr>
        <p:spPr>
          <a:xfrm>
            <a:off x="7996873" y="3625798"/>
            <a:ext cx="927100" cy="116205"/>
          </a:xfrm>
          <a:custGeom>
            <a:avLst/>
            <a:gdLst/>
            <a:ahLst/>
            <a:cxnLst/>
            <a:rect l="l" t="t" r="r" b="b"/>
            <a:pathLst>
              <a:path w="927100" h="116204">
                <a:moveTo>
                  <a:pt x="0" y="0"/>
                </a:moveTo>
                <a:lnTo>
                  <a:pt x="926688" y="115974"/>
                </a:lnTo>
              </a:path>
            </a:pathLst>
          </a:custGeom>
          <a:ln w="190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78">
            <a:extLst>
              <a:ext uri="{FF2B5EF4-FFF2-40B4-BE49-F238E27FC236}">
                <a16:creationId xmlns:a16="http://schemas.microsoft.com/office/drawing/2014/main" id="{0FE4905F-E0E6-41B7-81AE-9D2526DC8817}"/>
              </a:ext>
            </a:extLst>
          </p:cNvPr>
          <p:cNvSpPr/>
          <p:nvPr/>
        </p:nvSpPr>
        <p:spPr>
          <a:xfrm>
            <a:off x="9631254" y="1683179"/>
            <a:ext cx="471805" cy="2575560"/>
          </a:xfrm>
          <a:custGeom>
            <a:avLst/>
            <a:gdLst/>
            <a:ahLst/>
            <a:cxnLst/>
            <a:rect l="l" t="t" r="r" b="b"/>
            <a:pathLst>
              <a:path w="471804" h="2575560">
                <a:moveTo>
                  <a:pt x="471350" y="0"/>
                </a:moveTo>
                <a:lnTo>
                  <a:pt x="0" y="116310"/>
                </a:lnTo>
                <a:lnTo>
                  <a:pt x="0" y="2575345"/>
                </a:lnTo>
                <a:lnTo>
                  <a:pt x="471350" y="2459036"/>
                </a:lnTo>
                <a:lnTo>
                  <a:pt x="47135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79">
            <a:extLst>
              <a:ext uri="{FF2B5EF4-FFF2-40B4-BE49-F238E27FC236}">
                <a16:creationId xmlns:a16="http://schemas.microsoft.com/office/drawing/2014/main" id="{9C7B4F84-3719-44C1-AD30-6C71BD430037}"/>
              </a:ext>
            </a:extLst>
          </p:cNvPr>
          <p:cNvSpPr/>
          <p:nvPr/>
        </p:nvSpPr>
        <p:spPr>
          <a:xfrm>
            <a:off x="9631254" y="1683178"/>
            <a:ext cx="471805" cy="2575560"/>
          </a:xfrm>
          <a:custGeom>
            <a:avLst/>
            <a:gdLst/>
            <a:ahLst/>
            <a:cxnLst/>
            <a:rect l="l" t="t" r="r" b="b"/>
            <a:pathLst>
              <a:path w="471804" h="2575560">
                <a:moveTo>
                  <a:pt x="0" y="2575346"/>
                </a:moveTo>
                <a:lnTo>
                  <a:pt x="471350" y="2459035"/>
                </a:lnTo>
                <a:lnTo>
                  <a:pt x="471350" y="0"/>
                </a:lnTo>
                <a:lnTo>
                  <a:pt x="0" y="116310"/>
                </a:lnTo>
                <a:lnTo>
                  <a:pt x="0" y="2575346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0">
            <a:extLst>
              <a:ext uri="{FF2B5EF4-FFF2-40B4-BE49-F238E27FC236}">
                <a16:creationId xmlns:a16="http://schemas.microsoft.com/office/drawing/2014/main" id="{8BD0EB4D-405D-49FC-941E-B72EA0F5A213}"/>
              </a:ext>
            </a:extLst>
          </p:cNvPr>
          <p:cNvSpPr/>
          <p:nvPr/>
        </p:nvSpPr>
        <p:spPr>
          <a:xfrm>
            <a:off x="10943459" y="1827596"/>
            <a:ext cx="334645" cy="2272665"/>
          </a:xfrm>
          <a:custGeom>
            <a:avLst/>
            <a:gdLst/>
            <a:ahLst/>
            <a:cxnLst/>
            <a:rect l="l" t="t" r="r" b="b"/>
            <a:pathLst>
              <a:path w="334645" h="2272665">
                <a:moveTo>
                  <a:pt x="334206" y="0"/>
                </a:moveTo>
                <a:lnTo>
                  <a:pt x="0" y="82468"/>
                </a:lnTo>
                <a:lnTo>
                  <a:pt x="0" y="2272106"/>
                </a:lnTo>
                <a:lnTo>
                  <a:pt x="334206" y="2189638"/>
                </a:lnTo>
                <a:lnTo>
                  <a:pt x="334206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81">
            <a:extLst>
              <a:ext uri="{FF2B5EF4-FFF2-40B4-BE49-F238E27FC236}">
                <a16:creationId xmlns:a16="http://schemas.microsoft.com/office/drawing/2014/main" id="{CD00ACE8-69B2-44EB-83C8-03E8CE991BA9}"/>
              </a:ext>
            </a:extLst>
          </p:cNvPr>
          <p:cNvSpPr/>
          <p:nvPr/>
        </p:nvSpPr>
        <p:spPr>
          <a:xfrm>
            <a:off x="10943459" y="1827596"/>
            <a:ext cx="334645" cy="2272665"/>
          </a:xfrm>
          <a:custGeom>
            <a:avLst/>
            <a:gdLst/>
            <a:ahLst/>
            <a:cxnLst/>
            <a:rect l="l" t="t" r="r" b="b"/>
            <a:pathLst>
              <a:path w="334645" h="2272665">
                <a:moveTo>
                  <a:pt x="0" y="2272106"/>
                </a:moveTo>
                <a:lnTo>
                  <a:pt x="334207" y="2189637"/>
                </a:lnTo>
                <a:lnTo>
                  <a:pt x="334207" y="0"/>
                </a:lnTo>
                <a:lnTo>
                  <a:pt x="0" y="82468"/>
                </a:lnTo>
                <a:lnTo>
                  <a:pt x="0" y="2272106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82">
            <a:extLst>
              <a:ext uri="{FF2B5EF4-FFF2-40B4-BE49-F238E27FC236}">
                <a16:creationId xmlns:a16="http://schemas.microsoft.com/office/drawing/2014/main" id="{9A6CD668-FE67-41F9-B93E-F361181A6147}"/>
              </a:ext>
            </a:extLst>
          </p:cNvPr>
          <p:cNvSpPr/>
          <p:nvPr/>
        </p:nvSpPr>
        <p:spPr>
          <a:xfrm>
            <a:off x="11375056" y="1884057"/>
            <a:ext cx="194945" cy="2109470"/>
          </a:xfrm>
          <a:custGeom>
            <a:avLst/>
            <a:gdLst/>
            <a:ahLst/>
            <a:cxnLst/>
            <a:rect l="l" t="t" r="r" b="b"/>
            <a:pathLst>
              <a:path w="194945" h="2109470">
                <a:moveTo>
                  <a:pt x="194739" y="0"/>
                </a:moveTo>
                <a:lnTo>
                  <a:pt x="0" y="48051"/>
                </a:lnTo>
                <a:lnTo>
                  <a:pt x="0" y="2109010"/>
                </a:lnTo>
                <a:lnTo>
                  <a:pt x="194739" y="2060957"/>
                </a:lnTo>
                <a:lnTo>
                  <a:pt x="194739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83">
            <a:extLst>
              <a:ext uri="{FF2B5EF4-FFF2-40B4-BE49-F238E27FC236}">
                <a16:creationId xmlns:a16="http://schemas.microsoft.com/office/drawing/2014/main" id="{C150A20A-A5BA-42EF-89DD-D136127E8696}"/>
              </a:ext>
            </a:extLst>
          </p:cNvPr>
          <p:cNvSpPr/>
          <p:nvPr/>
        </p:nvSpPr>
        <p:spPr>
          <a:xfrm>
            <a:off x="11375056" y="1884057"/>
            <a:ext cx="194945" cy="2109470"/>
          </a:xfrm>
          <a:custGeom>
            <a:avLst/>
            <a:gdLst/>
            <a:ahLst/>
            <a:cxnLst/>
            <a:rect l="l" t="t" r="r" b="b"/>
            <a:pathLst>
              <a:path w="194945" h="2109470">
                <a:moveTo>
                  <a:pt x="0" y="2109010"/>
                </a:moveTo>
                <a:lnTo>
                  <a:pt x="194739" y="2060957"/>
                </a:lnTo>
                <a:lnTo>
                  <a:pt x="194739" y="0"/>
                </a:lnTo>
                <a:lnTo>
                  <a:pt x="0" y="48052"/>
                </a:lnTo>
                <a:lnTo>
                  <a:pt x="0" y="2109010"/>
                </a:lnTo>
                <a:close/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4">
            <a:extLst>
              <a:ext uri="{FF2B5EF4-FFF2-40B4-BE49-F238E27FC236}">
                <a16:creationId xmlns:a16="http://schemas.microsoft.com/office/drawing/2014/main" id="{54BB0DAD-E069-4D25-B04A-36A18B9EC226}"/>
              </a:ext>
            </a:extLst>
          </p:cNvPr>
          <p:cNvSpPr/>
          <p:nvPr/>
        </p:nvSpPr>
        <p:spPr>
          <a:xfrm>
            <a:off x="8871721" y="1769360"/>
            <a:ext cx="2634876" cy="2397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85">
            <a:extLst>
              <a:ext uri="{FF2B5EF4-FFF2-40B4-BE49-F238E27FC236}">
                <a16:creationId xmlns:a16="http://schemas.microsoft.com/office/drawing/2014/main" id="{7713B396-09EE-4F52-80DD-451418BF2809}"/>
              </a:ext>
            </a:extLst>
          </p:cNvPr>
          <p:cNvSpPr/>
          <p:nvPr/>
        </p:nvSpPr>
        <p:spPr>
          <a:xfrm>
            <a:off x="7952192" y="3693867"/>
            <a:ext cx="60325" cy="55880"/>
          </a:xfrm>
          <a:custGeom>
            <a:avLst/>
            <a:gdLst/>
            <a:ahLst/>
            <a:cxnLst/>
            <a:rect l="l" t="t" r="r" b="b"/>
            <a:pathLst>
              <a:path w="60325" h="55879">
                <a:moveTo>
                  <a:pt x="25943" y="0"/>
                </a:moveTo>
                <a:lnTo>
                  <a:pt x="12691" y="5094"/>
                </a:lnTo>
                <a:lnTo>
                  <a:pt x="3463" y="15141"/>
                </a:lnTo>
                <a:lnTo>
                  <a:pt x="0" y="28493"/>
                </a:lnTo>
                <a:lnTo>
                  <a:pt x="2506" y="39591"/>
                </a:lnTo>
                <a:lnTo>
                  <a:pt x="10115" y="48615"/>
                </a:lnTo>
                <a:lnTo>
                  <a:pt x="22783" y="54331"/>
                </a:lnTo>
                <a:lnTo>
                  <a:pt x="40465" y="55650"/>
                </a:lnTo>
                <a:lnTo>
                  <a:pt x="50970" y="48931"/>
                </a:lnTo>
                <a:lnTo>
                  <a:pt x="57867" y="37286"/>
                </a:lnTo>
                <a:lnTo>
                  <a:pt x="59886" y="20978"/>
                </a:lnTo>
                <a:lnTo>
                  <a:pt x="53458" y="10032"/>
                </a:lnTo>
                <a:lnTo>
                  <a:pt x="41887" y="2596"/>
                </a:lnTo>
                <a:lnTo>
                  <a:pt x="25943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86">
            <a:extLst>
              <a:ext uri="{FF2B5EF4-FFF2-40B4-BE49-F238E27FC236}">
                <a16:creationId xmlns:a16="http://schemas.microsoft.com/office/drawing/2014/main" id="{F2A30F3E-BDEE-47E8-B0E9-44FFBF241E38}"/>
              </a:ext>
            </a:extLst>
          </p:cNvPr>
          <p:cNvSpPr/>
          <p:nvPr/>
        </p:nvSpPr>
        <p:spPr>
          <a:xfrm>
            <a:off x="7952192" y="3693867"/>
            <a:ext cx="60325" cy="55880"/>
          </a:xfrm>
          <a:custGeom>
            <a:avLst/>
            <a:gdLst/>
            <a:ahLst/>
            <a:cxnLst/>
            <a:rect l="l" t="t" r="r" b="b"/>
            <a:pathLst>
              <a:path w="60325" h="55879">
                <a:moveTo>
                  <a:pt x="0" y="28493"/>
                </a:moveTo>
                <a:lnTo>
                  <a:pt x="3463" y="15142"/>
                </a:lnTo>
                <a:lnTo>
                  <a:pt x="12691" y="5095"/>
                </a:lnTo>
                <a:lnTo>
                  <a:pt x="25942" y="0"/>
                </a:lnTo>
                <a:lnTo>
                  <a:pt x="41887" y="2596"/>
                </a:lnTo>
                <a:lnTo>
                  <a:pt x="53458" y="10032"/>
                </a:lnTo>
                <a:lnTo>
                  <a:pt x="59885" y="20979"/>
                </a:lnTo>
                <a:lnTo>
                  <a:pt x="57867" y="37286"/>
                </a:lnTo>
                <a:lnTo>
                  <a:pt x="50969" y="48931"/>
                </a:lnTo>
                <a:lnTo>
                  <a:pt x="40464" y="55650"/>
                </a:lnTo>
                <a:lnTo>
                  <a:pt x="22782" y="54331"/>
                </a:lnTo>
                <a:lnTo>
                  <a:pt x="10115" y="48614"/>
                </a:lnTo>
                <a:lnTo>
                  <a:pt x="2506" y="39591"/>
                </a:lnTo>
                <a:lnTo>
                  <a:pt x="0" y="28493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87">
            <a:extLst>
              <a:ext uri="{FF2B5EF4-FFF2-40B4-BE49-F238E27FC236}">
                <a16:creationId xmlns:a16="http://schemas.microsoft.com/office/drawing/2014/main" id="{B14766F8-59B9-402C-9C35-3462FD225949}"/>
              </a:ext>
            </a:extLst>
          </p:cNvPr>
          <p:cNvSpPr/>
          <p:nvPr/>
        </p:nvSpPr>
        <p:spPr>
          <a:xfrm>
            <a:off x="7953914" y="1925392"/>
            <a:ext cx="60325" cy="55880"/>
          </a:xfrm>
          <a:custGeom>
            <a:avLst/>
            <a:gdLst/>
            <a:ahLst/>
            <a:cxnLst/>
            <a:rect l="l" t="t" r="r" b="b"/>
            <a:pathLst>
              <a:path w="60325" h="55880">
                <a:moveTo>
                  <a:pt x="25943" y="0"/>
                </a:moveTo>
                <a:lnTo>
                  <a:pt x="12691" y="5094"/>
                </a:lnTo>
                <a:lnTo>
                  <a:pt x="3463" y="15141"/>
                </a:lnTo>
                <a:lnTo>
                  <a:pt x="0" y="28493"/>
                </a:lnTo>
                <a:lnTo>
                  <a:pt x="2506" y="39591"/>
                </a:lnTo>
                <a:lnTo>
                  <a:pt x="10115" y="48615"/>
                </a:lnTo>
                <a:lnTo>
                  <a:pt x="22783" y="54331"/>
                </a:lnTo>
                <a:lnTo>
                  <a:pt x="40465" y="55650"/>
                </a:lnTo>
                <a:lnTo>
                  <a:pt x="50970" y="48930"/>
                </a:lnTo>
                <a:lnTo>
                  <a:pt x="57868" y="37286"/>
                </a:lnTo>
                <a:lnTo>
                  <a:pt x="59886" y="20978"/>
                </a:lnTo>
                <a:lnTo>
                  <a:pt x="53459" y="10032"/>
                </a:lnTo>
                <a:lnTo>
                  <a:pt x="41887" y="2596"/>
                </a:lnTo>
                <a:lnTo>
                  <a:pt x="25943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88">
            <a:extLst>
              <a:ext uri="{FF2B5EF4-FFF2-40B4-BE49-F238E27FC236}">
                <a16:creationId xmlns:a16="http://schemas.microsoft.com/office/drawing/2014/main" id="{5B777179-B476-499E-AE2C-21CF02B0515B}"/>
              </a:ext>
            </a:extLst>
          </p:cNvPr>
          <p:cNvSpPr/>
          <p:nvPr/>
        </p:nvSpPr>
        <p:spPr>
          <a:xfrm>
            <a:off x="7953914" y="1925392"/>
            <a:ext cx="60325" cy="55880"/>
          </a:xfrm>
          <a:custGeom>
            <a:avLst/>
            <a:gdLst/>
            <a:ahLst/>
            <a:cxnLst/>
            <a:rect l="l" t="t" r="r" b="b"/>
            <a:pathLst>
              <a:path w="60325" h="55880">
                <a:moveTo>
                  <a:pt x="0" y="28493"/>
                </a:moveTo>
                <a:lnTo>
                  <a:pt x="3463" y="15142"/>
                </a:lnTo>
                <a:lnTo>
                  <a:pt x="12691" y="5095"/>
                </a:lnTo>
                <a:lnTo>
                  <a:pt x="25942" y="0"/>
                </a:lnTo>
                <a:lnTo>
                  <a:pt x="41887" y="2596"/>
                </a:lnTo>
                <a:lnTo>
                  <a:pt x="53458" y="10032"/>
                </a:lnTo>
                <a:lnTo>
                  <a:pt x="59885" y="20979"/>
                </a:lnTo>
                <a:lnTo>
                  <a:pt x="57867" y="37286"/>
                </a:lnTo>
                <a:lnTo>
                  <a:pt x="50969" y="48931"/>
                </a:lnTo>
                <a:lnTo>
                  <a:pt x="40464" y="55650"/>
                </a:lnTo>
                <a:lnTo>
                  <a:pt x="22782" y="54331"/>
                </a:lnTo>
                <a:lnTo>
                  <a:pt x="10115" y="48614"/>
                </a:lnTo>
                <a:lnTo>
                  <a:pt x="2506" y="39591"/>
                </a:lnTo>
                <a:lnTo>
                  <a:pt x="0" y="28493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6">
            <a:extLst>
              <a:ext uri="{FF2B5EF4-FFF2-40B4-BE49-F238E27FC236}">
                <a16:creationId xmlns:a16="http://schemas.microsoft.com/office/drawing/2014/main" id="{70376732-342F-4A41-B00D-DBAEB4BCB698}"/>
              </a:ext>
            </a:extLst>
          </p:cNvPr>
          <p:cNvSpPr/>
          <p:nvPr/>
        </p:nvSpPr>
        <p:spPr>
          <a:xfrm>
            <a:off x="7121484" y="5695574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7">
            <a:extLst>
              <a:ext uri="{FF2B5EF4-FFF2-40B4-BE49-F238E27FC236}">
                <a16:creationId xmlns:a16="http://schemas.microsoft.com/office/drawing/2014/main" id="{C2CF6A67-02C1-45CD-AF7B-743B0C519FD7}"/>
              </a:ext>
            </a:extLst>
          </p:cNvPr>
          <p:cNvSpPr/>
          <p:nvPr/>
        </p:nvSpPr>
        <p:spPr>
          <a:xfrm>
            <a:off x="170142" y="5695574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8">
            <a:extLst>
              <a:ext uri="{FF2B5EF4-FFF2-40B4-BE49-F238E27FC236}">
                <a16:creationId xmlns:a16="http://schemas.microsoft.com/office/drawing/2014/main" id="{3A01F5CA-6675-4109-92E9-6CE86F82FD37}"/>
              </a:ext>
            </a:extLst>
          </p:cNvPr>
          <p:cNvSpPr/>
          <p:nvPr/>
        </p:nvSpPr>
        <p:spPr>
          <a:xfrm>
            <a:off x="901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">
            <a:extLst>
              <a:ext uri="{FF2B5EF4-FFF2-40B4-BE49-F238E27FC236}">
                <a16:creationId xmlns:a16="http://schemas.microsoft.com/office/drawing/2014/main" id="{B16624FD-A0A2-489C-9507-6FC912698F04}"/>
              </a:ext>
            </a:extLst>
          </p:cNvPr>
          <p:cNvSpPr/>
          <p:nvPr/>
        </p:nvSpPr>
        <p:spPr>
          <a:xfrm>
            <a:off x="257770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0">
            <a:extLst>
              <a:ext uri="{FF2B5EF4-FFF2-40B4-BE49-F238E27FC236}">
                <a16:creationId xmlns:a16="http://schemas.microsoft.com/office/drawing/2014/main" id="{CB15C094-F196-4196-AF8E-8833873C438F}"/>
              </a:ext>
            </a:extLst>
          </p:cNvPr>
          <p:cNvSpPr/>
          <p:nvPr/>
        </p:nvSpPr>
        <p:spPr>
          <a:xfrm>
            <a:off x="163318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1">
            <a:extLst>
              <a:ext uri="{FF2B5EF4-FFF2-40B4-BE49-F238E27FC236}">
                <a16:creationId xmlns:a16="http://schemas.microsoft.com/office/drawing/2014/main" id="{69C50BD2-C4E4-4937-ACC0-3896471AFFB5}"/>
              </a:ext>
            </a:extLst>
          </p:cNvPr>
          <p:cNvSpPr/>
          <p:nvPr/>
        </p:nvSpPr>
        <p:spPr>
          <a:xfrm>
            <a:off x="1602701" y="5103499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2">
            <a:extLst>
              <a:ext uri="{FF2B5EF4-FFF2-40B4-BE49-F238E27FC236}">
                <a16:creationId xmlns:a16="http://schemas.microsoft.com/office/drawing/2014/main" id="{FFAC08C7-877F-49D3-B6AD-E7B63D349210}"/>
              </a:ext>
            </a:extLst>
          </p:cNvPr>
          <p:cNvSpPr/>
          <p:nvPr/>
        </p:nvSpPr>
        <p:spPr>
          <a:xfrm>
            <a:off x="382774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3">
            <a:extLst>
              <a:ext uri="{FF2B5EF4-FFF2-40B4-BE49-F238E27FC236}">
                <a16:creationId xmlns:a16="http://schemas.microsoft.com/office/drawing/2014/main" id="{D860CE0E-7EBD-4C95-A6F6-87C6DFF2695A}"/>
              </a:ext>
            </a:extLst>
          </p:cNvPr>
          <p:cNvSpPr/>
          <p:nvPr/>
        </p:nvSpPr>
        <p:spPr>
          <a:xfrm>
            <a:off x="2738079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4">
            <a:extLst>
              <a:ext uri="{FF2B5EF4-FFF2-40B4-BE49-F238E27FC236}">
                <a16:creationId xmlns:a16="http://schemas.microsoft.com/office/drawing/2014/main" id="{46730CCD-4B45-466E-BE49-797E4B41D96B}"/>
              </a:ext>
            </a:extLst>
          </p:cNvPr>
          <p:cNvSpPr/>
          <p:nvPr/>
        </p:nvSpPr>
        <p:spPr>
          <a:xfrm>
            <a:off x="455926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5">
            <a:extLst>
              <a:ext uri="{FF2B5EF4-FFF2-40B4-BE49-F238E27FC236}">
                <a16:creationId xmlns:a16="http://schemas.microsoft.com/office/drawing/2014/main" id="{B7D9144A-5EA7-4913-B90B-9D67DA6E4C6C}"/>
              </a:ext>
            </a:extLst>
          </p:cNvPr>
          <p:cNvSpPr/>
          <p:nvPr/>
        </p:nvSpPr>
        <p:spPr>
          <a:xfrm>
            <a:off x="4001094" y="5103499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6">
            <a:extLst>
              <a:ext uri="{FF2B5EF4-FFF2-40B4-BE49-F238E27FC236}">
                <a16:creationId xmlns:a16="http://schemas.microsoft.com/office/drawing/2014/main" id="{70E54733-F9A8-4528-A35A-53F09CB7B834}"/>
              </a:ext>
            </a:extLst>
          </p:cNvPr>
          <p:cNvSpPr/>
          <p:nvPr/>
        </p:nvSpPr>
        <p:spPr>
          <a:xfrm>
            <a:off x="583942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7">
            <a:extLst>
              <a:ext uri="{FF2B5EF4-FFF2-40B4-BE49-F238E27FC236}">
                <a16:creationId xmlns:a16="http://schemas.microsoft.com/office/drawing/2014/main" id="{A331BB29-ED5E-4903-9A05-E298F90AFC12}"/>
              </a:ext>
            </a:extLst>
          </p:cNvPr>
          <p:cNvSpPr/>
          <p:nvPr/>
        </p:nvSpPr>
        <p:spPr>
          <a:xfrm>
            <a:off x="5532718" y="5103499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8">
            <a:extLst>
              <a:ext uri="{FF2B5EF4-FFF2-40B4-BE49-F238E27FC236}">
                <a16:creationId xmlns:a16="http://schemas.microsoft.com/office/drawing/2014/main" id="{B54F6DD1-05E4-432F-BFF3-A1A7AEEF1A90}"/>
              </a:ext>
            </a:extLst>
          </p:cNvPr>
          <p:cNvSpPr/>
          <p:nvPr/>
        </p:nvSpPr>
        <p:spPr>
          <a:xfrm>
            <a:off x="779395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9">
            <a:extLst>
              <a:ext uri="{FF2B5EF4-FFF2-40B4-BE49-F238E27FC236}">
                <a16:creationId xmlns:a16="http://schemas.microsoft.com/office/drawing/2014/main" id="{08192BFA-7644-4280-A38F-F51F52AC3D81}"/>
              </a:ext>
            </a:extLst>
          </p:cNvPr>
          <p:cNvSpPr/>
          <p:nvPr/>
        </p:nvSpPr>
        <p:spPr>
          <a:xfrm>
            <a:off x="6788112" y="5103499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">
            <a:extLst>
              <a:ext uri="{FF2B5EF4-FFF2-40B4-BE49-F238E27FC236}">
                <a16:creationId xmlns:a16="http://schemas.microsoft.com/office/drawing/2014/main" id="{9F1BD1E9-9396-4692-8E7F-B25D446CE0E6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1">
            <a:extLst>
              <a:ext uri="{FF2B5EF4-FFF2-40B4-BE49-F238E27FC236}">
                <a16:creationId xmlns:a16="http://schemas.microsoft.com/office/drawing/2014/main" id="{86BDCDD7-58FC-4D0B-B040-E4E793DE9A16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2">
            <a:extLst>
              <a:ext uri="{FF2B5EF4-FFF2-40B4-BE49-F238E27FC236}">
                <a16:creationId xmlns:a16="http://schemas.microsoft.com/office/drawing/2014/main" id="{03FE7247-1659-498C-B617-D74547880592}"/>
              </a:ext>
            </a:extLst>
          </p:cNvPr>
          <p:cNvSpPr/>
          <p:nvPr/>
        </p:nvSpPr>
        <p:spPr>
          <a:xfrm>
            <a:off x="863977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3">
            <a:extLst>
              <a:ext uri="{FF2B5EF4-FFF2-40B4-BE49-F238E27FC236}">
                <a16:creationId xmlns:a16="http://schemas.microsoft.com/office/drawing/2014/main" id="{BBA3ED2E-F256-4765-B669-24A221AB5FB3}"/>
              </a:ext>
            </a:extLst>
          </p:cNvPr>
          <p:cNvSpPr/>
          <p:nvPr/>
        </p:nvSpPr>
        <p:spPr>
          <a:xfrm>
            <a:off x="8519753" y="5103499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4">
            <a:extLst>
              <a:ext uri="{FF2B5EF4-FFF2-40B4-BE49-F238E27FC236}">
                <a16:creationId xmlns:a16="http://schemas.microsoft.com/office/drawing/2014/main" id="{03AE415F-16B3-46F1-B472-63ADF7F38195}"/>
              </a:ext>
            </a:extLst>
          </p:cNvPr>
          <p:cNvSpPr/>
          <p:nvPr/>
        </p:nvSpPr>
        <p:spPr>
          <a:xfrm>
            <a:off x="82168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5">
            <a:extLst>
              <a:ext uri="{FF2B5EF4-FFF2-40B4-BE49-F238E27FC236}">
                <a16:creationId xmlns:a16="http://schemas.microsoft.com/office/drawing/2014/main" id="{6AD400B5-075C-4300-AA4B-E137A6A68BE4}"/>
              </a:ext>
            </a:extLst>
          </p:cNvPr>
          <p:cNvSpPr/>
          <p:nvPr/>
        </p:nvSpPr>
        <p:spPr>
          <a:xfrm>
            <a:off x="7875862" y="5103499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6">
            <a:extLst>
              <a:ext uri="{FF2B5EF4-FFF2-40B4-BE49-F238E27FC236}">
                <a16:creationId xmlns:a16="http://schemas.microsoft.com/office/drawing/2014/main" id="{58D01D88-D8EA-4EB3-A66E-6D6272D5B4D0}"/>
              </a:ext>
            </a:extLst>
          </p:cNvPr>
          <p:cNvSpPr/>
          <p:nvPr/>
        </p:nvSpPr>
        <p:spPr>
          <a:xfrm>
            <a:off x="9317180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7">
            <a:extLst>
              <a:ext uri="{FF2B5EF4-FFF2-40B4-BE49-F238E27FC236}">
                <a16:creationId xmlns:a16="http://schemas.microsoft.com/office/drawing/2014/main" id="{A667A8BA-E660-4857-93A3-D9B4C741B248}"/>
              </a:ext>
            </a:extLst>
          </p:cNvPr>
          <p:cNvSpPr/>
          <p:nvPr/>
        </p:nvSpPr>
        <p:spPr>
          <a:xfrm>
            <a:off x="9141735" y="5103499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8">
            <a:extLst>
              <a:ext uri="{FF2B5EF4-FFF2-40B4-BE49-F238E27FC236}">
                <a16:creationId xmlns:a16="http://schemas.microsoft.com/office/drawing/2014/main" id="{AF870AB6-E42B-4C73-86D2-DB6B9AC22A5E}"/>
              </a:ext>
            </a:extLst>
          </p:cNvPr>
          <p:cNvSpPr/>
          <p:nvPr/>
        </p:nvSpPr>
        <p:spPr>
          <a:xfrm>
            <a:off x="10045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9">
            <a:extLst>
              <a:ext uri="{FF2B5EF4-FFF2-40B4-BE49-F238E27FC236}">
                <a16:creationId xmlns:a16="http://schemas.microsoft.com/office/drawing/2014/main" id="{A079CE08-77AF-4754-B74D-242DC3CC18A0}"/>
              </a:ext>
            </a:extLst>
          </p:cNvPr>
          <p:cNvSpPr/>
          <p:nvPr/>
        </p:nvSpPr>
        <p:spPr>
          <a:xfrm>
            <a:off x="10025653" y="5103499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30">
            <a:extLst>
              <a:ext uri="{FF2B5EF4-FFF2-40B4-BE49-F238E27FC236}">
                <a16:creationId xmlns:a16="http://schemas.microsoft.com/office/drawing/2014/main" id="{4E0AC998-2034-42D0-8772-83A6B7A3EFA8}"/>
              </a:ext>
            </a:extLst>
          </p:cNvPr>
          <p:cNvSpPr/>
          <p:nvPr/>
        </p:nvSpPr>
        <p:spPr>
          <a:xfrm>
            <a:off x="1059430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31">
            <a:extLst>
              <a:ext uri="{FF2B5EF4-FFF2-40B4-BE49-F238E27FC236}">
                <a16:creationId xmlns:a16="http://schemas.microsoft.com/office/drawing/2014/main" id="{EB6DBA12-2E56-421D-ABD2-6DF16D3E1FE0}"/>
              </a:ext>
            </a:extLst>
          </p:cNvPr>
          <p:cNvSpPr/>
          <p:nvPr/>
        </p:nvSpPr>
        <p:spPr>
          <a:xfrm>
            <a:off x="9978038" y="5935603"/>
            <a:ext cx="908050" cy="365760"/>
          </a:xfrm>
          <a:custGeom>
            <a:avLst/>
            <a:gdLst/>
            <a:ahLst/>
            <a:cxnLst/>
            <a:rect l="l" t="t" r="r" b="b"/>
            <a:pathLst>
              <a:path w="908050" h="365760">
                <a:moveTo>
                  <a:pt x="0" y="0"/>
                </a:moveTo>
                <a:lnTo>
                  <a:pt x="907721" y="0"/>
                </a:lnTo>
                <a:lnTo>
                  <a:pt x="90772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32">
            <a:extLst>
              <a:ext uri="{FF2B5EF4-FFF2-40B4-BE49-F238E27FC236}">
                <a16:creationId xmlns:a16="http://schemas.microsoft.com/office/drawing/2014/main" id="{41BD3A2E-4649-4526-99A6-57BDC23570C4}"/>
              </a:ext>
            </a:extLst>
          </p:cNvPr>
          <p:cNvSpPr/>
          <p:nvPr/>
        </p:nvSpPr>
        <p:spPr>
          <a:xfrm>
            <a:off x="71878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33">
            <a:extLst>
              <a:ext uri="{FF2B5EF4-FFF2-40B4-BE49-F238E27FC236}">
                <a16:creationId xmlns:a16="http://schemas.microsoft.com/office/drawing/2014/main" id="{69967BA0-F5CF-457B-AE21-15A92B656AD0}"/>
              </a:ext>
            </a:extLst>
          </p:cNvPr>
          <p:cNvSpPr/>
          <p:nvPr/>
        </p:nvSpPr>
        <p:spPr>
          <a:xfrm>
            <a:off x="234911" y="5924173"/>
            <a:ext cx="1097280" cy="365760"/>
          </a:xfrm>
          <a:custGeom>
            <a:avLst/>
            <a:gdLst/>
            <a:ahLst/>
            <a:cxnLst/>
            <a:rect l="l" t="t" r="r" b="b"/>
            <a:pathLst>
              <a:path w="1097280" h="365760">
                <a:moveTo>
                  <a:pt x="0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34">
            <a:extLst>
              <a:ext uri="{FF2B5EF4-FFF2-40B4-BE49-F238E27FC236}">
                <a16:creationId xmlns:a16="http://schemas.microsoft.com/office/drawing/2014/main" id="{15A9854B-FBE8-4AB0-8A4B-A24BAA1BB36D}"/>
              </a:ext>
            </a:extLst>
          </p:cNvPr>
          <p:cNvSpPr/>
          <p:nvPr/>
        </p:nvSpPr>
        <p:spPr>
          <a:xfrm>
            <a:off x="273046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35">
            <a:extLst>
              <a:ext uri="{FF2B5EF4-FFF2-40B4-BE49-F238E27FC236}">
                <a16:creationId xmlns:a16="http://schemas.microsoft.com/office/drawing/2014/main" id="{E89126C5-02B3-4B6E-9709-06569E085581}"/>
              </a:ext>
            </a:extLst>
          </p:cNvPr>
          <p:cNvSpPr/>
          <p:nvPr/>
        </p:nvSpPr>
        <p:spPr>
          <a:xfrm>
            <a:off x="1537926" y="5935603"/>
            <a:ext cx="1645920" cy="365760"/>
          </a:xfrm>
          <a:custGeom>
            <a:avLst/>
            <a:gdLst/>
            <a:ahLst/>
            <a:cxnLst/>
            <a:rect l="l" t="t" r="r" b="b"/>
            <a:pathLst>
              <a:path w="1645920" h="365760">
                <a:moveTo>
                  <a:pt x="0" y="0"/>
                </a:moveTo>
                <a:lnTo>
                  <a:pt x="1645920" y="0"/>
                </a:lnTo>
                <a:lnTo>
                  <a:pt x="164592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36">
            <a:extLst>
              <a:ext uri="{FF2B5EF4-FFF2-40B4-BE49-F238E27FC236}">
                <a16:creationId xmlns:a16="http://schemas.microsoft.com/office/drawing/2014/main" id="{4C9612A7-4746-46CA-AF8A-F00DD17F9813}"/>
              </a:ext>
            </a:extLst>
          </p:cNvPr>
          <p:cNvSpPr/>
          <p:nvPr/>
        </p:nvSpPr>
        <p:spPr>
          <a:xfrm>
            <a:off x="47421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37">
            <a:extLst>
              <a:ext uri="{FF2B5EF4-FFF2-40B4-BE49-F238E27FC236}">
                <a16:creationId xmlns:a16="http://schemas.microsoft.com/office/drawing/2014/main" id="{D580A2DE-C6D3-46DD-8E1A-979E35FD9FE2}"/>
              </a:ext>
            </a:extLst>
          </p:cNvPr>
          <p:cNvSpPr/>
          <p:nvPr/>
        </p:nvSpPr>
        <p:spPr>
          <a:xfrm>
            <a:off x="3503885" y="5924173"/>
            <a:ext cx="1325880" cy="365760"/>
          </a:xfrm>
          <a:custGeom>
            <a:avLst/>
            <a:gdLst/>
            <a:ahLst/>
            <a:cxnLst/>
            <a:rect l="l" t="t" r="r" b="b"/>
            <a:pathLst>
              <a:path w="1325879" h="365760">
                <a:moveTo>
                  <a:pt x="0" y="0"/>
                </a:moveTo>
                <a:lnTo>
                  <a:pt x="1325882" y="0"/>
                </a:lnTo>
                <a:lnTo>
                  <a:pt x="1325882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44">
            <a:extLst>
              <a:ext uri="{FF2B5EF4-FFF2-40B4-BE49-F238E27FC236}">
                <a16:creationId xmlns:a16="http://schemas.microsoft.com/office/drawing/2014/main" id="{FAAB583A-77FC-4E71-9B04-FF1BA6BB0316}"/>
              </a:ext>
            </a:extLst>
          </p:cNvPr>
          <p:cNvSpPr txBox="1"/>
          <p:nvPr/>
        </p:nvSpPr>
        <p:spPr>
          <a:xfrm>
            <a:off x="352068" y="5111373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1" name="object 45">
            <a:extLst>
              <a:ext uri="{FF2B5EF4-FFF2-40B4-BE49-F238E27FC236}">
                <a16:creationId xmlns:a16="http://schemas.microsoft.com/office/drawing/2014/main" id="{93B09C43-D161-47C9-8502-D1C01A407378}"/>
              </a:ext>
            </a:extLst>
          </p:cNvPr>
          <p:cNvSpPr txBox="1"/>
          <p:nvPr/>
        </p:nvSpPr>
        <p:spPr>
          <a:xfrm>
            <a:off x="1799837" y="5111373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2" name="object 46">
            <a:extLst>
              <a:ext uri="{FF2B5EF4-FFF2-40B4-BE49-F238E27FC236}">
                <a16:creationId xmlns:a16="http://schemas.microsoft.com/office/drawing/2014/main" id="{8C0CEFC1-4AC5-47D9-959E-1431AFD11DC7}"/>
              </a:ext>
            </a:extLst>
          </p:cNvPr>
          <p:cNvSpPr txBox="1"/>
          <p:nvPr/>
        </p:nvSpPr>
        <p:spPr>
          <a:xfrm>
            <a:off x="2965410" y="5111373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3" name="object 47">
            <a:extLst>
              <a:ext uri="{FF2B5EF4-FFF2-40B4-BE49-F238E27FC236}">
                <a16:creationId xmlns:a16="http://schemas.microsoft.com/office/drawing/2014/main" id="{7547B3A0-C590-4028-B30A-6C1D38DA6192}"/>
              </a:ext>
            </a:extLst>
          </p:cNvPr>
          <p:cNvSpPr txBox="1"/>
          <p:nvPr/>
        </p:nvSpPr>
        <p:spPr>
          <a:xfrm>
            <a:off x="4234172" y="5111373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4" name="object 48">
            <a:extLst>
              <a:ext uri="{FF2B5EF4-FFF2-40B4-BE49-F238E27FC236}">
                <a16:creationId xmlns:a16="http://schemas.microsoft.com/office/drawing/2014/main" id="{67CF7245-915F-4FB5-B2E8-3B9B0C98B442}"/>
              </a:ext>
            </a:extLst>
          </p:cNvPr>
          <p:cNvSpPr txBox="1"/>
          <p:nvPr/>
        </p:nvSpPr>
        <p:spPr>
          <a:xfrm>
            <a:off x="5707184" y="5111373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5" name="object 49">
            <a:extLst>
              <a:ext uri="{FF2B5EF4-FFF2-40B4-BE49-F238E27FC236}">
                <a16:creationId xmlns:a16="http://schemas.microsoft.com/office/drawing/2014/main" id="{6D2D7142-B84F-46EB-B4C2-B71600D16FE9}"/>
              </a:ext>
            </a:extLst>
          </p:cNvPr>
          <p:cNvSpPr txBox="1"/>
          <p:nvPr/>
        </p:nvSpPr>
        <p:spPr>
          <a:xfrm>
            <a:off x="6934797" y="5111373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6" name="object 50">
            <a:extLst>
              <a:ext uri="{FF2B5EF4-FFF2-40B4-BE49-F238E27FC236}">
                <a16:creationId xmlns:a16="http://schemas.microsoft.com/office/drawing/2014/main" id="{36334079-4E46-4EA7-A186-E59EE4B7903A}"/>
              </a:ext>
            </a:extLst>
          </p:cNvPr>
          <p:cNvSpPr txBox="1"/>
          <p:nvPr/>
        </p:nvSpPr>
        <p:spPr>
          <a:xfrm>
            <a:off x="79866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7" name="object 51">
            <a:extLst>
              <a:ext uri="{FF2B5EF4-FFF2-40B4-BE49-F238E27FC236}">
                <a16:creationId xmlns:a16="http://schemas.microsoft.com/office/drawing/2014/main" id="{4D97B50D-5E05-4FAB-83CF-B9A8759BF1CC}"/>
              </a:ext>
            </a:extLst>
          </p:cNvPr>
          <p:cNvSpPr txBox="1"/>
          <p:nvPr/>
        </p:nvSpPr>
        <p:spPr>
          <a:xfrm>
            <a:off x="86343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8" name="object 52">
            <a:extLst>
              <a:ext uri="{FF2B5EF4-FFF2-40B4-BE49-F238E27FC236}">
                <a16:creationId xmlns:a16="http://schemas.microsoft.com/office/drawing/2014/main" id="{8BE2556F-20A1-4796-9DC6-0947BCE26776}"/>
              </a:ext>
            </a:extLst>
          </p:cNvPr>
          <p:cNvSpPr txBox="1"/>
          <p:nvPr/>
        </p:nvSpPr>
        <p:spPr>
          <a:xfrm>
            <a:off x="9305154" y="5111373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9" name="object 53">
            <a:extLst>
              <a:ext uri="{FF2B5EF4-FFF2-40B4-BE49-F238E27FC236}">
                <a16:creationId xmlns:a16="http://schemas.microsoft.com/office/drawing/2014/main" id="{7D023D33-C8F7-469B-8FAB-F1140D84CA17}"/>
              </a:ext>
            </a:extLst>
          </p:cNvPr>
          <p:cNvSpPr txBox="1"/>
          <p:nvPr/>
        </p:nvSpPr>
        <p:spPr>
          <a:xfrm>
            <a:off x="10169418" y="5111373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0" name="object 54">
            <a:extLst>
              <a:ext uri="{FF2B5EF4-FFF2-40B4-BE49-F238E27FC236}">
                <a16:creationId xmlns:a16="http://schemas.microsoft.com/office/drawing/2014/main" id="{4ACE220E-111F-45A3-A822-46361C3E03D5}"/>
              </a:ext>
            </a:extLst>
          </p:cNvPr>
          <p:cNvSpPr txBox="1"/>
          <p:nvPr/>
        </p:nvSpPr>
        <p:spPr>
          <a:xfrm>
            <a:off x="6215846" y="5603625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1" name="object 55">
            <a:extLst>
              <a:ext uri="{FF2B5EF4-FFF2-40B4-BE49-F238E27FC236}">
                <a16:creationId xmlns:a16="http://schemas.microsoft.com/office/drawing/2014/main" id="{E12226BA-95EB-445A-97D7-41E69754916C}"/>
              </a:ext>
            </a:extLst>
          </p:cNvPr>
          <p:cNvSpPr txBox="1"/>
          <p:nvPr/>
        </p:nvSpPr>
        <p:spPr>
          <a:xfrm>
            <a:off x="428999" y="5931285"/>
            <a:ext cx="70993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1958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ce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2" name="object 56">
            <a:extLst>
              <a:ext uri="{FF2B5EF4-FFF2-40B4-BE49-F238E27FC236}">
                <a16:creationId xmlns:a16="http://schemas.microsoft.com/office/drawing/2014/main" id="{AD6A0DC0-2221-40BB-9C28-9C8A6DCDD75F}"/>
              </a:ext>
            </a:extLst>
          </p:cNvPr>
          <p:cNvSpPr txBox="1"/>
          <p:nvPr/>
        </p:nvSpPr>
        <p:spPr>
          <a:xfrm>
            <a:off x="3730550" y="5931285"/>
            <a:ext cx="87376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1980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3" name="object 57">
            <a:extLst>
              <a:ext uri="{FF2B5EF4-FFF2-40B4-BE49-F238E27FC236}">
                <a16:creationId xmlns:a16="http://schemas.microsoft.com/office/drawing/2014/main" id="{70E92894-9551-4D6C-AA80-BBA21047CD50}"/>
              </a:ext>
            </a:extLst>
          </p:cNvPr>
          <p:cNvSpPr txBox="1"/>
          <p:nvPr/>
        </p:nvSpPr>
        <p:spPr>
          <a:xfrm>
            <a:off x="1836281" y="5943478"/>
            <a:ext cx="10496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Min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7" name="object 61">
            <a:extLst>
              <a:ext uri="{FF2B5EF4-FFF2-40B4-BE49-F238E27FC236}">
                <a16:creationId xmlns:a16="http://schemas.microsoft.com/office/drawing/2014/main" id="{F0A5408C-036C-4425-A34F-D73805177A39}"/>
              </a:ext>
            </a:extLst>
          </p:cNvPr>
          <p:cNvSpPr txBox="1"/>
          <p:nvPr/>
        </p:nvSpPr>
        <p:spPr>
          <a:xfrm>
            <a:off x="10174691" y="5943478"/>
            <a:ext cx="514984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2012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7" name="object 88">
            <a:extLst>
              <a:ext uri="{FF2B5EF4-FFF2-40B4-BE49-F238E27FC236}">
                <a16:creationId xmlns:a16="http://schemas.microsoft.com/office/drawing/2014/main" id="{8F96FF2A-3165-475E-9BEB-589BD0FA31C8}"/>
              </a:ext>
            </a:extLst>
          </p:cNvPr>
          <p:cNvSpPr/>
          <p:nvPr/>
        </p:nvSpPr>
        <p:spPr>
          <a:xfrm>
            <a:off x="201929" y="1725498"/>
            <a:ext cx="5727894" cy="1830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89">
            <a:extLst>
              <a:ext uri="{FF2B5EF4-FFF2-40B4-BE49-F238E27FC236}">
                <a16:creationId xmlns:a16="http://schemas.microsoft.com/office/drawing/2014/main" id="{9B175B2B-65C8-416A-AAEA-70DF00149D21}"/>
              </a:ext>
            </a:extLst>
          </p:cNvPr>
          <p:cNvSpPr txBox="1"/>
          <p:nvPr/>
        </p:nvSpPr>
        <p:spPr>
          <a:xfrm>
            <a:off x="1583684" y="3711955"/>
            <a:ext cx="31553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spc="-4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er!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241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95DEC70C-9C66-4166-968E-EB19CF434B1F}"/>
              </a:ext>
            </a:extLst>
          </p:cNvPr>
          <p:cNvSpPr/>
          <p:nvPr/>
        </p:nvSpPr>
        <p:spPr>
          <a:xfrm>
            <a:off x="7121484" y="5695574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E165C16-A82B-4526-A6A9-B8691922D757}"/>
              </a:ext>
            </a:extLst>
          </p:cNvPr>
          <p:cNvSpPr/>
          <p:nvPr/>
        </p:nvSpPr>
        <p:spPr>
          <a:xfrm>
            <a:off x="170142" y="5695574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D5C3533-72AA-4377-9F50-49A23F73EB9D}"/>
              </a:ext>
            </a:extLst>
          </p:cNvPr>
          <p:cNvSpPr/>
          <p:nvPr/>
        </p:nvSpPr>
        <p:spPr>
          <a:xfrm>
            <a:off x="901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294B9754-7BBE-4B9E-8BD1-B968A88FD94D}"/>
              </a:ext>
            </a:extLst>
          </p:cNvPr>
          <p:cNvSpPr/>
          <p:nvPr/>
        </p:nvSpPr>
        <p:spPr>
          <a:xfrm>
            <a:off x="257770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7BDB17F9-7ABF-43C1-8BAF-138AE5D50622}"/>
              </a:ext>
            </a:extLst>
          </p:cNvPr>
          <p:cNvSpPr/>
          <p:nvPr/>
        </p:nvSpPr>
        <p:spPr>
          <a:xfrm>
            <a:off x="163318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4E3E8D73-90B4-4281-8014-AAA653FEB3C6}"/>
              </a:ext>
            </a:extLst>
          </p:cNvPr>
          <p:cNvSpPr/>
          <p:nvPr/>
        </p:nvSpPr>
        <p:spPr>
          <a:xfrm>
            <a:off x="1602701" y="5103499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6456DDC2-54E9-43FD-B2CA-C7AB65CB4D86}"/>
              </a:ext>
            </a:extLst>
          </p:cNvPr>
          <p:cNvSpPr/>
          <p:nvPr/>
        </p:nvSpPr>
        <p:spPr>
          <a:xfrm>
            <a:off x="382774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CCE076BE-443E-4FA0-9108-E88885FCDDA6}"/>
              </a:ext>
            </a:extLst>
          </p:cNvPr>
          <p:cNvSpPr/>
          <p:nvPr/>
        </p:nvSpPr>
        <p:spPr>
          <a:xfrm>
            <a:off x="2738079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B55EDFE-CD09-4B2A-B909-58546969645F}"/>
              </a:ext>
            </a:extLst>
          </p:cNvPr>
          <p:cNvSpPr/>
          <p:nvPr/>
        </p:nvSpPr>
        <p:spPr>
          <a:xfrm>
            <a:off x="455926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E75B11BC-FC3F-4FE0-89AE-A9C355F50A61}"/>
              </a:ext>
            </a:extLst>
          </p:cNvPr>
          <p:cNvSpPr/>
          <p:nvPr/>
        </p:nvSpPr>
        <p:spPr>
          <a:xfrm>
            <a:off x="4001094" y="5103499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C737E59C-E5AA-4BCF-9707-4CB2D349643D}"/>
              </a:ext>
            </a:extLst>
          </p:cNvPr>
          <p:cNvSpPr/>
          <p:nvPr/>
        </p:nvSpPr>
        <p:spPr>
          <a:xfrm>
            <a:off x="583942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2E7A390-E05A-4BB1-BFB0-6DF340FEA38B}"/>
              </a:ext>
            </a:extLst>
          </p:cNvPr>
          <p:cNvSpPr/>
          <p:nvPr/>
        </p:nvSpPr>
        <p:spPr>
          <a:xfrm>
            <a:off x="5532718" y="5103499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379ADC62-BC1D-4040-A150-0CFCC4DC803A}"/>
              </a:ext>
            </a:extLst>
          </p:cNvPr>
          <p:cNvSpPr/>
          <p:nvPr/>
        </p:nvSpPr>
        <p:spPr>
          <a:xfrm>
            <a:off x="779395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E84D9D2-41A3-413B-9BCF-FCA08F553BD9}"/>
              </a:ext>
            </a:extLst>
          </p:cNvPr>
          <p:cNvSpPr/>
          <p:nvPr/>
        </p:nvSpPr>
        <p:spPr>
          <a:xfrm>
            <a:off x="6788112" y="5103499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5CBDDA35-254C-4D3D-9419-8D87E047F495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566CE2-2BAD-4025-93A0-0FA6D9DCB531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1FA66008-8F05-41AE-A999-793C1CB50B31}"/>
              </a:ext>
            </a:extLst>
          </p:cNvPr>
          <p:cNvSpPr/>
          <p:nvPr/>
        </p:nvSpPr>
        <p:spPr>
          <a:xfrm>
            <a:off x="863977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2E0B4B37-C75B-4067-AF6D-A92A2A5B2B1B}"/>
              </a:ext>
            </a:extLst>
          </p:cNvPr>
          <p:cNvSpPr/>
          <p:nvPr/>
        </p:nvSpPr>
        <p:spPr>
          <a:xfrm>
            <a:off x="8519753" y="5103499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C6F1943C-E010-4575-93FE-864C8DD20FF7}"/>
              </a:ext>
            </a:extLst>
          </p:cNvPr>
          <p:cNvSpPr/>
          <p:nvPr/>
        </p:nvSpPr>
        <p:spPr>
          <a:xfrm>
            <a:off x="82168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3C9685A9-C91C-49D7-8634-44573B199B3C}"/>
              </a:ext>
            </a:extLst>
          </p:cNvPr>
          <p:cNvSpPr/>
          <p:nvPr/>
        </p:nvSpPr>
        <p:spPr>
          <a:xfrm>
            <a:off x="7875862" y="5103499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0CC4F055-005F-4BEB-AB5C-F4A55318C31F}"/>
              </a:ext>
            </a:extLst>
          </p:cNvPr>
          <p:cNvSpPr/>
          <p:nvPr/>
        </p:nvSpPr>
        <p:spPr>
          <a:xfrm>
            <a:off x="9307655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CEA79D5F-A6E4-459C-9D9D-9EB7AC758F96}"/>
              </a:ext>
            </a:extLst>
          </p:cNvPr>
          <p:cNvSpPr/>
          <p:nvPr/>
        </p:nvSpPr>
        <p:spPr>
          <a:xfrm>
            <a:off x="9141735" y="5103499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E03774F6-27FF-4F66-925E-08E8069022F8}"/>
              </a:ext>
            </a:extLst>
          </p:cNvPr>
          <p:cNvSpPr/>
          <p:nvPr/>
        </p:nvSpPr>
        <p:spPr>
          <a:xfrm>
            <a:off x="10045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A4FD1A77-0BE7-48E2-9388-A99B9AF86A06}"/>
              </a:ext>
            </a:extLst>
          </p:cNvPr>
          <p:cNvSpPr/>
          <p:nvPr/>
        </p:nvSpPr>
        <p:spPr>
          <a:xfrm>
            <a:off x="10025653" y="5103499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17599E11-35B6-4AB2-91D6-B48CAAC90808}"/>
              </a:ext>
            </a:extLst>
          </p:cNvPr>
          <p:cNvSpPr/>
          <p:nvPr/>
        </p:nvSpPr>
        <p:spPr>
          <a:xfrm>
            <a:off x="1059430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669E24F-62FC-4E34-BB50-F9A2B21E751D}"/>
              </a:ext>
            </a:extLst>
          </p:cNvPr>
          <p:cNvSpPr/>
          <p:nvPr/>
        </p:nvSpPr>
        <p:spPr>
          <a:xfrm>
            <a:off x="9978038" y="5935603"/>
            <a:ext cx="908050" cy="365760"/>
          </a:xfrm>
          <a:custGeom>
            <a:avLst/>
            <a:gdLst/>
            <a:ahLst/>
            <a:cxnLst/>
            <a:rect l="l" t="t" r="r" b="b"/>
            <a:pathLst>
              <a:path w="908050" h="365760">
                <a:moveTo>
                  <a:pt x="0" y="0"/>
                </a:moveTo>
                <a:lnTo>
                  <a:pt x="907721" y="0"/>
                </a:lnTo>
                <a:lnTo>
                  <a:pt x="90772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05EF340B-BA48-488D-B70B-6815AA05C652}"/>
              </a:ext>
            </a:extLst>
          </p:cNvPr>
          <p:cNvSpPr/>
          <p:nvPr/>
        </p:nvSpPr>
        <p:spPr>
          <a:xfrm>
            <a:off x="71878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71B58711-CFDF-4088-8384-BCF89E8B226F}"/>
              </a:ext>
            </a:extLst>
          </p:cNvPr>
          <p:cNvSpPr/>
          <p:nvPr/>
        </p:nvSpPr>
        <p:spPr>
          <a:xfrm>
            <a:off x="234911" y="5924173"/>
            <a:ext cx="1097280" cy="365760"/>
          </a:xfrm>
          <a:custGeom>
            <a:avLst/>
            <a:gdLst/>
            <a:ahLst/>
            <a:cxnLst/>
            <a:rect l="l" t="t" r="r" b="b"/>
            <a:pathLst>
              <a:path w="1097280" h="365760">
                <a:moveTo>
                  <a:pt x="0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1C6B76BE-CFAC-4721-9C57-DA47D60E6D52}"/>
              </a:ext>
            </a:extLst>
          </p:cNvPr>
          <p:cNvSpPr/>
          <p:nvPr/>
        </p:nvSpPr>
        <p:spPr>
          <a:xfrm>
            <a:off x="273046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61490BA-C459-4778-997D-B053B4DA2533}"/>
              </a:ext>
            </a:extLst>
          </p:cNvPr>
          <p:cNvSpPr/>
          <p:nvPr/>
        </p:nvSpPr>
        <p:spPr>
          <a:xfrm>
            <a:off x="1537926" y="5935603"/>
            <a:ext cx="1645920" cy="365760"/>
          </a:xfrm>
          <a:custGeom>
            <a:avLst/>
            <a:gdLst/>
            <a:ahLst/>
            <a:cxnLst/>
            <a:rect l="l" t="t" r="r" b="b"/>
            <a:pathLst>
              <a:path w="1645920" h="365760">
                <a:moveTo>
                  <a:pt x="0" y="0"/>
                </a:moveTo>
                <a:lnTo>
                  <a:pt x="1645920" y="0"/>
                </a:lnTo>
                <a:lnTo>
                  <a:pt x="164592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443543AD-1695-4D42-8B39-D1C9A5D44AB6}"/>
              </a:ext>
            </a:extLst>
          </p:cNvPr>
          <p:cNvSpPr/>
          <p:nvPr/>
        </p:nvSpPr>
        <p:spPr>
          <a:xfrm>
            <a:off x="47421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40760692-BD41-4863-80C4-1ABF36FE4F51}"/>
              </a:ext>
            </a:extLst>
          </p:cNvPr>
          <p:cNvSpPr/>
          <p:nvPr/>
        </p:nvSpPr>
        <p:spPr>
          <a:xfrm>
            <a:off x="3503885" y="5924173"/>
            <a:ext cx="1325880" cy="365760"/>
          </a:xfrm>
          <a:custGeom>
            <a:avLst/>
            <a:gdLst/>
            <a:ahLst/>
            <a:cxnLst/>
            <a:rect l="l" t="t" r="r" b="b"/>
            <a:pathLst>
              <a:path w="1325879" h="365760">
                <a:moveTo>
                  <a:pt x="0" y="0"/>
                </a:moveTo>
                <a:lnTo>
                  <a:pt x="1325882" y="0"/>
                </a:lnTo>
                <a:lnTo>
                  <a:pt x="1325882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2271C951-8811-40A3-87D6-A7A59ACDEBEF}"/>
              </a:ext>
            </a:extLst>
          </p:cNvPr>
          <p:cNvSpPr/>
          <p:nvPr/>
        </p:nvSpPr>
        <p:spPr>
          <a:xfrm>
            <a:off x="56565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84797EAC-428C-465C-B5D5-022945A9B5F0}"/>
              </a:ext>
            </a:extLst>
          </p:cNvPr>
          <p:cNvSpPr/>
          <p:nvPr/>
        </p:nvSpPr>
        <p:spPr>
          <a:xfrm>
            <a:off x="4934544" y="5935603"/>
            <a:ext cx="984885" cy="365760"/>
          </a:xfrm>
          <a:custGeom>
            <a:avLst/>
            <a:gdLst/>
            <a:ahLst/>
            <a:cxnLst/>
            <a:rect l="l" t="t" r="r" b="b"/>
            <a:pathLst>
              <a:path w="984885" h="365760">
                <a:moveTo>
                  <a:pt x="0" y="0"/>
                </a:moveTo>
                <a:lnTo>
                  <a:pt x="984888" y="0"/>
                </a:lnTo>
                <a:lnTo>
                  <a:pt x="984888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8121A32B-D4F4-4A41-BB6E-C980236948EC}"/>
              </a:ext>
            </a:extLst>
          </p:cNvPr>
          <p:cNvSpPr txBox="1"/>
          <p:nvPr/>
        </p:nvSpPr>
        <p:spPr>
          <a:xfrm>
            <a:off x="352068" y="5111373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91512612-86B2-4F93-8310-22FF92C8D1FC}"/>
              </a:ext>
            </a:extLst>
          </p:cNvPr>
          <p:cNvSpPr txBox="1"/>
          <p:nvPr/>
        </p:nvSpPr>
        <p:spPr>
          <a:xfrm>
            <a:off x="1799837" y="5111373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6">
            <a:extLst>
              <a:ext uri="{FF2B5EF4-FFF2-40B4-BE49-F238E27FC236}">
                <a16:creationId xmlns:a16="http://schemas.microsoft.com/office/drawing/2014/main" id="{E6235AD3-EA4E-442F-A405-DD57CFC0953D}"/>
              </a:ext>
            </a:extLst>
          </p:cNvPr>
          <p:cNvSpPr txBox="1"/>
          <p:nvPr/>
        </p:nvSpPr>
        <p:spPr>
          <a:xfrm>
            <a:off x="2965410" y="5111373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7">
            <a:extLst>
              <a:ext uri="{FF2B5EF4-FFF2-40B4-BE49-F238E27FC236}">
                <a16:creationId xmlns:a16="http://schemas.microsoft.com/office/drawing/2014/main" id="{941BF82E-45EF-48C8-93C8-40C377C15D2F}"/>
              </a:ext>
            </a:extLst>
          </p:cNvPr>
          <p:cNvSpPr txBox="1"/>
          <p:nvPr/>
        </p:nvSpPr>
        <p:spPr>
          <a:xfrm>
            <a:off x="4234172" y="5111373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8">
            <a:extLst>
              <a:ext uri="{FF2B5EF4-FFF2-40B4-BE49-F238E27FC236}">
                <a16:creationId xmlns:a16="http://schemas.microsoft.com/office/drawing/2014/main" id="{702CAC84-19B8-41F0-BE60-7A1A5AF1745A}"/>
              </a:ext>
            </a:extLst>
          </p:cNvPr>
          <p:cNvSpPr txBox="1"/>
          <p:nvPr/>
        </p:nvSpPr>
        <p:spPr>
          <a:xfrm>
            <a:off x="5707184" y="5111373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9">
            <a:extLst>
              <a:ext uri="{FF2B5EF4-FFF2-40B4-BE49-F238E27FC236}">
                <a16:creationId xmlns:a16="http://schemas.microsoft.com/office/drawing/2014/main" id="{EC2B5DB6-8E38-4A2C-B4DC-926C9736277B}"/>
              </a:ext>
            </a:extLst>
          </p:cNvPr>
          <p:cNvSpPr txBox="1"/>
          <p:nvPr/>
        </p:nvSpPr>
        <p:spPr>
          <a:xfrm>
            <a:off x="6934797" y="5111373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50">
            <a:extLst>
              <a:ext uri="{FF2B5EF4-FFF2-40B4-BE49-F238E27FC236}">
                <a16:creationId xmlns:a16="http://schemas.microsoft.com/office/drawing/2014/main" id="{5A681DD6-D4EE-4D5C-B84C-D3DCE6CDC7F6}"/>
              </a:ext>
            </a:extLst>
          </p:cNvPr>
          <p:cNvSpPr txBox="1"/>
          <p:nvPr/>
        </p:nvSpPr>
        <p:spPr>
          <a:xfrm>
            <a:off x="79866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51">
            <a:extLst>
              <a:ext uri="{FF2B5EF4-FFF2-40B4-BE49-F238E27FC236}">
                <a16:creationId xmlns:a16="http://schemas.microsoft.com/office/drawing/2014/main" id="{D674B911-B1CF-444F-81D5-6537637FFF78}"/>
              </a:ext>
            </a:extLst>
          </p:cNvPr>
          <p:cNvSpPr txBox="1"/>
          <p:nvPr/>
        </p:nvSpPr>
        <p:spPr>
          <a:xfrm>
            <a:off x="86343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52">
            <a:extLst>
              <a:ext uri="{FF2B5EF4-FFF2-40B4-BE49-F238E27FC236}">
                <a16:creationId xmlns:a16="http://schemas.microsoft.com/office/drawing/2014/main" id="{572A9F8D-64DA-4177-9464-836172BEA6A7}"/>
              </a:ext>
            </a:extLst>
          </p:cNvPr>
          <p:cNvSpPr txBox="1"/>
          <p:nvPr/>
        </p:nvSpPr>
        <p:spPr>
          <a:xfrm>
            <a:off x="9305154" y="5111373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3">
            <a:extLst>
              <a:ext uri="{FF2B5EF4-FFF2-40B4-BE49-F238E27FC236}">
                <a16:creationId xmlns:a16="http://schemas.microsoft.com/office/drawing/2014/main" id="{6ACE652E-5441-41CB-8428-9DC277183BE7}"/>
              </a:ext>
            </a:extLst>
          </p:cNvPr>
          <p:cNvSpPr txBox="1"/>
          <p:nvPr/>
        </p:nvSpPr>
        <p:spPr>
          <a:xfrm>
            <a:off x="10169418" y="5111373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4">
            <a:extLst>
              <a:ext uri="{FF2B5EF4-FFF2-40B4-BE49-F238E27FC236}">
                <a16:creationId xmlns:a16="http://schemas.microsoft.com/office/drawing/2014/main" id="{385BD676-989B-4562-BE4B-2A41D0F61DB2}"/>
              </a:ext>
            </a:extLst>
          </p:cNvPr>
          <p:cNvSpPr txBox="1"/>
          <p:nvPr/>
        </p:nvSpPr>
        <p:spPr>
          <a:xfrm>
            <a:off x="6215846" y="5603625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5">
            <a:extLst>
              <a:ext uri="{FF2B5EF4-FFF2-40B4-BE49-F238E27FC236}">
                <a16:creationId xmlns:a16="http://schemas.microsoft.com/office/drawing/2014/main" id="{2676C25E-53A1-4F6A-97C4-EF091B1B1A21}"/>
              </a:ext>
            </a:extLst>
          </p:cNvPr>
          <p:cNvSpPr txBox="1"/>
          <p:nvPr/>
        </p:nvSpPr>
        <p:spPr>
          <a:xfrm>
            <a:off x="428999" y="5931285"/>
            <a:ext cx="70993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1958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ce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6">
            <a:extLst>
              <a:ext uri="{FF2B5EF4-FFF2-40B4-BE49-F238E27FC236}">
                <a16:creationId xmlns:a16="http://schemas.microsoft.com/office/drawing/2014/main" id="{142770A5-23A5-4D3C-972A-4AE1CE1F4D49}"/>
              </a:ext>
            </a:extLst>
          </p:cNvPr>
          <p:cNvSpPr txBox="1"/>
          <p:nvPr/>
        </p:nvSpPr>
        <p:spPr>
          <a:xfrm>
            <a:off x="3730550" y="5931285"/>
            <a:ext cx="87376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1980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7">
            <a:extLst>
              <a:ext uri="{FF2B5EF4-FFF2-40B4-BE49-F238E27FC236}">
                <a16:creationId xmlns:a16="http://schemas.microsoft.com/office/drawing/2014/main" id="{04555BE5-8505-456B-A295-CD6851CA48CC}"/>
              </a:ext>
            </a:extLst>
          </p:cNvPr>
          <p:cNvSpPr txBox="1"/>
          <p:nvPr/>
        </p:nvSpPr>
        <p:spPr>
          <a:xfrm>
            <a:off x="1836281" y="5943478"/>
            <a:ext cx="10496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Min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8">
            <a:extLst>
              <a:ext uri="{FF2B5EF4-FFF2-40B4-BE49-F238E27FC236}">
                <a16:creationId xmlns:a16="http://schemas.microsoft.com/office/drawing/2014/main" id="{EC84E5A8-FE69-453D-A92A-903BEF711334}"/>
              </a:ext>
            </a:extLst>
          </p:cNvPr>
          <p:cNvSpPr txBox="1"/>
          <p:nvPr/>
        </p:nvSpPr>
        <p:spPr>
          <a:xfrm>
            <a:off x="5124220" y="5943478"/>
            <a:ext cx="60642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1985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ac</a:t>
            </a:r>
            <a:r>
              <a:rPr sz="1200" spc="-5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61">
            <a:extLst>
              <a:ext uri="{FF2B5EF4-FFF2-40B4-BE49-F238E27FC236}">
                <a16:creationId xmlns:a16="http://schemas.microsoft.com/office/drawing/2014/main" id="{7CC13AEF-D30D-4E2C-9A99-7D2C82F14736}"/>
              </a:ext>
            </a:extLst>
          </p:cNvPr>
          <p:cNvSpPr txBox="1"/>
          <p:nvPr/>
        </p:nvSpPr>
        <p:spPr>
          <a:xfrm>
            <a:off x="10174691" y="5943478"/>
            <a:ext cx="514984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2012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2">
            <a:extLst>
              <a:ext uri="{FF2B5EF4-FFF2-40B4-BE49-F238E27FC236}">
                <a16:creationId xmlns:a16="http://schemas.microsoft.com/office/drawing/2014/main" id="{0996989C-0E8B-4453-8635-7D1E1D00E243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1477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5" dirty="0">
                <a:solidFill>
                  <a:schemeClr val="tx1"/>
                </a:solidFill>
              </a:rPr>
              <a:t>B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ck</a:t>
            </a:r>
            <a:r>
              <a:rPr lang="en-US" spc="-30" dirty="0">
                <a:solidFill>
                  <a:schemeClr val="tx1"/>
                </a:solidFill>
              </a:rPr>
              <a:t>p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p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0" dirty="0" err="1">
                <a:solidFill>
                  <a:schemeClr val="tx1"/>
                </a:solidFill>
              </a:rPr>
              <a:t>Rume</a:t>
            </a:r>
            <a:r>
              <a:rPr lang="en-US" spc="-5" dirty="0" err="1">
                <a:solidFill>
                  <a:schemeClr val="tx1"/>
                </a:solidFill>
              </a:rPr>
              <a:t>l</a:t>
            </a:r>
            <a:r>
              <a:rPr lang="en-US" spc="-30" dirty="0" err="1">
                <a:solidFill>
                  <a:schemeClr val="tx1"/>
                </a:solidFill>
              </a:rPr>
              <a:t>h</a:t>
            </a:r>
            <a:r>
              <a:rPr lang="en-US" spc="-15" dirty="0" err="1">
                <a:solidFill>
                  <a:schemeClr val="tx1"/>
                </a:solidFill>
              </a:rPr>
              <a:t>a</a:t>
            </a:r>
            <a:r>
              <a:rPr lang="en-US" spc="-25" dirty="0" err="1">
                <a:solidFill>
                  <a:schemeClr val="tx1"/>
                </a:solidFill>
              </a:rPr>
              <a:t>r</a:t>
            </a:r>
            <a:r>
              <a:rPr lang="en-US" spc="-15" dirty="0" err="1">
                <a:solidFill>
                  <a:schemeClr val="tx1"/>
                </a:solidFill>
              </a:rPr>
              <a:t>t</a:t>
            </a:r>
            <a:r>
              <a:rPr lang="en-US" spc="-15" dirty="0">
                <a:solidFill>
                  <a:schemeClr val="tx1"/>
                </a:solidFill>
              </a:rPr>
              <a:t>,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H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70" dirty="0">
                <a:solidFill>
                  <a:schemeClr val="tx1"/>
                </a:solidFill>
              </a:rPr>
              <a:t>n</a:t>
            </a:r>
            <a:r>
              <a:rPr lang="en-US" spc="-5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10" dirty="0">
                <a:solidFill>
                  <a:schemeClr val="tx1"/>
                </a:solidFill>
              </a:rPr>
              <a:t>,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d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Willia</a:t>
            </a:r>
            <a:r>
              <a:rPr lang="en-US" spc="-5" dirty="0">
                <a:solidFill>
                  <a:schemeClr val="tx1"/>
                </a:solidFill>
              </a:rPr>
              <a:t>m</a:t>
            </a:r>
            <a:r>
              <a:rPr lang="en-US" spc="-15" dirty="0">
                <a:solidFill>
                  <a:schemeClr val="tx1"/>
                </a:solidFill>
              </a:rPr>
              <a:t>s,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198</a:t>
            </a:r>
            <a:r>
              <a:rPr lang="en-US" spc="-25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object 37">
            <a:extLst>
              <a:ext uri="{FF2B5EF4-FFF2-40B4-BE49-F238E27FC236}">
                <a16:creationId xmlns:a16="http://schemas.microsoft.com/office/drawing/2014/main" id="{0121B295-F6D3-4543-AA42-FC98F712B08E}"/>
              </a:ext>
            </a:extLst>
          </p:cNvPr>
          <p:cNvSpPr/>
          <p:nvPr/>
        </p:nvSpPr>
        <p:spPr>
          <a:xfrm>
            <a:off x="3916679" y="1383791"/>
            <a:ext cx="6297168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8">
            <a:extLst>
              <a:ext uri="{FF2B5EF4-FFF2-40B4-BE49-F238E27FC236}">
                <a16:creationId xmlns:a16="http://schemas.microsoft.com/office/drawing/2014/main" id="{8325ED15-3F8F-4F83-A7DC-1F20B7BE745C}"/>
              </a:ext>
            </a:extLst>
          </p:cNvPr>
          <p:cNvSpPr/>
          <p:nvPr/>
        </p:nvSpPr>
        <p:spPr>
          <a:xfrm>
            <a:off x="10440700" y="1841652"/>
            <a:ext cx="734060" cy="578485"/>
          </a:xfrm>
          <a:custGeom>
            <a:avLst/>
            <a:gdLst/>
            <a:ahLst/>
            <a:cxnLst/>
            <a:rect l="l" t="t" r="r" b="b"/>
            <a:pathLst>
              <a:path w="734059" h="578485">
                <a:moveTo>
                  <a:pt x="67817" y="36993"/>
                </a:moveTo>
                <a:lnTo>
                  <a:pt x="52153" y="56988"/>
                </a:lnTo>
                <a:lnTo>
                  <a:pt x="717867" y="578497"/>
                </a:lnTo>
                <a:lnTo>
                  <a:pt x="733531" y="558501"/>
                </a:lnTo>
                <a:lnTo>
                  <a:pt x="67817" y="36993"/>
                </a:lnTo>
                <a:close/>
              </a:path>
              <a:path w="734059" h="578485">
                <a:moveTo>
                  <a:pt x="0" y="0"/>
                </a:moveTo>
                <a:lnTo>
                  <a:pt x="36489" y="76983"/>
                </a:lnTo>
                <a:lnTo>
                  <a:pt x="52153" y="56988"/>
                </a:lnTo>
                <a:lnTo>
                  <a:pt x="42156" y="49156"/>
                </a:lnTo>
                <a:lnTo>
                  <a:pt x="57819" y="29161"/>
                </a:lnTo>
                <a:lnTo>
                  <a:pt x="73952" y="29161"/>
                </a:lnTo>
                <a:lnTo>
                  <a:pt x="83480" y="16998"/>
                </a:lnTo>
                <a:lnTo>
                  <a:pt x="0" y="0"/>
                </a:lnTo>
                <a:close/>
              </a:path>
              <a:path w="734059" h="578485">
                <a:moveTo>
                  <a:pt x="57819" y="29161"/>
                </a:moveTo>
                <a:lnTo>
                  <a:pt x="42156" y="49156"/>
                </a:lnTo>
                <a:lnTo>
                  <a:pt x="52153" y="56988"/>
                </a:lnTo>
                <a:lnTo>
                  <a:pt x="67817" y="36993"/>
                </a:lnTo>
                <a:lnTo>
                  <a:pt x="57819" y="29161"/>
                </a:lnTo>
                <a:close/>
              </a:path>
              <a:path w="734059" h="578485">
                <a:moveTo>
                  <a:pt x="73952" y="29161"/>
                </a:moveTo>
                <a:lnTo>
                  <a:pt x="57819" y="29161"/>
                </a:lnTo>
                <a:lnTo>
                  <a:pt x="67817" y="36993"/>
                </a:lnTo>
                <a:lnTo>
                  <a:pt x="73952" y="2916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9">
            <a:extLst>
              <a:ext uri="{FF2B5EF4-FFF2-40B4-BE49-F238E27FC236}">
                <a16:creationId xmlns:a16="http://schemas.microsoft.com/office/drawing/2014/main" id="{0F365497-52B1-41C5-8B1E-62609F437231}"/>
              </a:ext>
            </a:extLst>
          </p:cNvPr>
          <p:cNvSpPr txBox="1"/>
          <p:nvPr/>
        </p:nvSpPr>
        <p:spPr>
          <a:xfrm>
            <a:off x="10579672" y="2597911"/>
            <a:ext cx="119634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marR="5080" indent="-342265">
              <a:lnSpc>
                <a:spcPts val="2090"/>
              </a:lnSpc>
            </a:pP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z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40">
            <a:extLst>
              <a:ext uri="{FF2B5EF4-FFF2-40B4-BE49-F238E27FC236}">
                <a16:creationId xmlns:a16="http://schemas.microsoft.com/office/drawing/2014/main" id="{F614BF0A-3F6E-4DAE-8D3F-87A4BD860896}"/>
              </a:ext>
            </a:extLst>
          </p:cNvPr>
          <p:cNvSpPr txBox="1"/>
          <p:nvPr/>
        </p:nvSpPr>
        <p:spPr>
          <a:xfrm>
            <a:off x="7906064" y="4743703"/>
            <a:ext cx="17272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634" marR="5080" indent="-496570">
              <a:lnSpc>
                <a:spcPts val="700"/>
              </a:lnSpc>
            </a:pP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Illu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tio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o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Ru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l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l.,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198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6 by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L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ne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McI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h, copyr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ig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231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201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7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4" name="object 41">
            <a:extLst>
              <a:ext uri="{FF2B5EF4-FFF2-40B4-BE49-F238E27FC236}">
                <a16:creationId xmlns:a16="http://schemas.microsoft.com/office/drawing/2014/main" id="{40924B86-999C-4C8E-A9FC-6602248D41CC}"/>
              </a:ext>
            </a:extLst>
          </p:cNvPr>
          <p:cNvSpPr txBox="1"/>
          <p:nvPr/>
        </p:nvSpPr>
        <p:spPr>
          <a:xfrm>
            <a:off x="355880" y="1904492"/>
            <a:ext cx="3526790" cy="252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295275">
              <a:lnSpc>
                <a:spcPct val="992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ep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ipl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422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DCC7336-DACF-450F-8157-3D6A788658ED}"/>
              </a:ext>
            </a:extLst>
          </p:cNvPr>
          <p:cNvSpPr/>
          <p:nvPr/>
        </p:nvSpPr>
        <p:spPr>
          <a:xfrm>
            <a:off x="7664410" y="5935603"/>
            <a:ext cx="727710" cy="365760"/>
          </a:xfrm>
          <a:custGeom>
            <a:avLst/>
            <a:gdLst/>
            <a:ahLst/>
            <a:cxnLst/>
            <a:rect l="l" t="t" r="r" b="b"/>
            <a:pathLst>
              <a:path w="727709" h="365760">
                <a:moveTo>
                  <a:pt x="0" y="0"/>
                </a:moveTo>
                <a:lnTo>
                  <a:pt x="727709" y="0"/>
                </a:lnTo>
                <a:lnTo>
                  <a:pt x="72770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ABFFE32-76CA-4343-A199-E902D77217D0}"/>
              </a:ext>
            </a:extLst>
          </p:cNvPr>
          <p:cNvSpPr/>
          <p:nvPr/>
        </p:nvSpPr>
        <p:spPr>
          <a:xfrm>
            <a:off x="803398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3FC8D727-5773-48CC-A1D1-AF879B6BAA54}"/>
              </a:ext>
            </a:extLst>
          </p:cNvPr>
          <p:cNvSpPr/>
          <p:nvPr/>
        </p:nvSpPr>
        <p:spPr>
          <a:xfrm>
            <a:off x="7121484" y="5695574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D95D4B0-ECDC-4F2B-9F7B-C1B0D409334F}"/>
              </a:ext>
            </a:extLst>
          </p:cNvPr>
          <p:cNvSpPr/>
          <p:nvPr/>
        </p:nvSpPr>
        <p:spPr>
          <a:xfrm>
            <a:off x="170142" y="5695574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B19C814-D2FF-438E-A6DF-F1BE6012EFF0}"/>
              </a:ext>
            </a:extLst>
          </p:cNvPr>
          <p:cNvSpPr/>
          <p:nvPr/>
        </p:nvSpPr>
        <p:spPr>
          <a:xfrm>
            <a:off x="901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3A1A6205-8348-4159-897F-B418B9987FEC}"/>
              </a:ext>
            </a:extLst>
          </p:cNvPr>
          <p:cNvSpPr/>
          <p:nvPr/>
        </p:nvSpPr>
        <p:spPr>
          <a:xfrm>
            <a:off x="257770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9D2FA507-9964-4887-BFA0-BF2A85304469}"/>
              </a:ext>
            </a:extLst>
          </p:cNvPr>
          <p:cNvSpPr/>
          <p:nvPr/>
        </p:nvSpPr>
        <p:spPr>
          <a:xfrm>
            <a:off x="163318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E4997501-9789-4DFB-BDE5-D16103078171}"/>
              </a:ext>
            </a:extLst>
          </p:cNvPr>
          <p:cNvSpPr/>
          <p:nvPr/>
        </p:nvSpPr>
        <p:spPr>
          <a:xfrm>
            <a:off x="1602701" y="5103499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01413B5-DB95-427B-A789-2A552534E7B5}"/>
              </a:ext>
            </a:extLst>
          </p:cNvPr>
          <p:cNvSpPr/>
          <p:nvPr/>
        </p:nvSpPr>
        <p:spPr>
          <a:xfrm>
            <a:off x="382774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3CC05B4D-6400-4089-A532-A87F22ECCF3C}"/>
              </a:ext>
            </a:extLst>
          </p:cNvPr>
          <p:cNvSpPr/>
          <p:nvPr/>
        </p:nvSpPr>
        <p:spPr>
          <a:xfrm>
            <a:off x="2738079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989678D5-AD14-4245-9019-C8D740B10214}"/>
              </a:ext>
            </a:extLst>
          </p:cNvPr>
          <p:cNvSpPr/>
          <p:nvPr/>
        </p:nvSpPr>
        <p:spPr>
          <a:xfrm>
            <a:off x="455926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D70D609-A38B-4036-A728-940F44DCB285}"/>
              </a:ext>
            </a:extLst>
          </p:cNvPr>
          <p:cNvSpPr/>
          <p:nvPr/>
        </p:nvSpPr>
        <p:spPr>
          <a:xfrm>
            <a:off x="4001094" y="5103499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424C57E6-E5A1-42C0-8C1A-0505A26DE1CB}"/>
              </a:ext>
            </a:extLst>
          </p:cNvPr>
          <p:cNvSpPr/>
          <p:nvPr/>
        </p:nvSpPr>
        <p:spPr>
          <a:xfrm>
            <a:off x="583942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D489928E-53E9-4B5E-A3FE-EBD14D5B88A3}"/>
              </a:ext>
            </a:extLst>
          </p:cNvPr>
          <p:cNvSpPr/>
          <p:nvPr/>
        </p:nvSpPr>
        <p:spPr>
          <a:xfrm>
            <a:off x="5532718" y="5103499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57E8EEB-DA60-4802-B97D-BC4BD5F277F1}"/>
              </a:ext>
            </a:extLst>
          </p:cNvPr>
          <p:cNvSpPr/>
          <p:nvPr/>
        </p:nvSpPr>
        <p:spPr>
          <a:xfrm>
            <a:off x="779395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7D49B2DA-496A-4BE6-86B7-779FD1F8E123}"/>
              </a:ext>
            </a:extLst>
          </p:cNvPr>
          <p:cNvSpPr/>
          <p:nvPr/>
        </p:nvSpPr>
        <p:spPr>
          <a:xfrm>
            <a:off x="6788112" y="5103499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915FF70E-30E2-470C-8248-788277AB5D13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E32426AF-C5B5-42A0-A1FC-06A15DF392C9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B6676597-F095-4C88-A54F-51B5AAD627BE}"/>
              </a:ext>
            </a:extLst>
          </p:cNvPr>
          <p:cNvSpPr/>
          <p:nvPr/>
        </p:nvSpPr>
        <p:spPr>
          <a:xfrm>
            <a:off x="863977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E06843B5-799A-4112-ADD9-E6C2EBCE95BF}"/>
              </a:ext>
            </a:extLst>
          </p:cNvPr>
          <p:cNvSpPr/>
          <p:nvPr/>
        </p:nvSpPr>
        <p:spPr>
          <a:xfrm>
            <a:off x="8519753" y="5103499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89AE1D57-3D7E-4021-AD76-4704EB0C73C5}"/>
              </a:ext>
            </a:extLst>
          </p:cNvPr>
          <p:cNvSpPr/>
          <p:nvPr/>
        </p:nvSpPr>
        <p:spPr>
          <a:xfrm>
            <a:off x="82168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9E99C516-5189-4658-92E2-53D9EFB58FB6}"/>
              </a:ext>
            </a:extLst>
          </p:cNvPr>
          <p:cNvSpPr/>
          <p:nvPr/>
        </p:nvSpPr>
        <p:spPr>
          <a:xfrm>
            <a:off x="7875862" y="5103499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E5D38CDB-CDAC-48EA-B2F4-56AD65ABC6BC}"/>
              </a:ext>
            </a:extLst>
          </p:cNvPr>
          <p:cNvSpPr/>
          <p:nvPr/>
        </p:nvSpPr>
        <p:spPr>
          <a:xfrm>
            <a:off x="9307655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B5EEF064-5257-4571-82A2-1CF6A0100C47}"/>
              </a:ext>
            </a:extLst>
          </p:cNvPr>
          <p:cNvSpPr/>
          <p:nvPr/>
        </p:nvSpPr>
        <p:spPr>
          <a:xfrm>
            <a:off x="9141735" y="5103499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5EC197F9-EEFB-4DCB-BA1D-5B6EE0D1CDD9}"/>
              </a:ext>
            </a:extLst>
          </p:cNvPr>
          <p:cNvSpPr/>
          <p:nvPr/>
        </p:nvSpPr>
        <p:spPr>
          <a:xfrm>
            <a:off x="10045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2FAFBC49-EFE3-4DB3-AB81-8F38D09ACA1F}"/>
              </a:ext>
            </a:extLst>
          </p:cNvPr>
          <p:cNvSpPr/>
          <p:nvPr/>
        </p:nvSpPr>
        <p:spPr>
          <a:xfrm>
            <a:off x="10025653" y="5103499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F22A6C80-1681-4CD7-9ACC-E832D1807D97}"/>
              </a:ext>
            </a:extLst>
          </p:cNvPr>
          <p:cNvSpPr/>
          <p:nvPr/>
        </p:nvSpPr>
        <p:spPr>
          <a:xfrm>
            <a:off x="1059430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051E266-0556-4CB7-AC7B-6B598D25B998}"/>
              </a:ext>
            </a:extLst>
          </p:cNvPr>
          <p:cNvSpPr/>
          <p:nvPr/>
        </p:nvSpPr>
        <p:spPr>
          <a:xfrm>
            <a:off x="9978038" y="5935603"/>
            <a:ext cx="908050" cy="365760"/>
          </a:xfrm>
          <a:custGeom>
            <a:avLst/>
            <a:gdLst/>
            <a:ahLst/>
            <a:cxnLst/>
            <a:rect l="l" t="t" r="r" b="b"/>
            <a:pathLst>
              <a:path w="908050" h="365760">
                <a:moveTo>
                  <a:pt x="0" y="0"/>
                </a:moveTo>
                <a:lnTo>
                  <a:pt x="907721" y="0"/>
                </a:lnTo>
                <a:lnTo>
                  <a:pt x="90772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5380F587-78DD-49A9-BEC0-53286C25360F}"/>
              </a:ext>
            </a:extLst>
          </p:cNvPr>
          <p:cNvSpPr/>
          <p:nvPr/>
        </p:nvSpPr>
        <p:spPr>
          <a:xfrm>
            <a:off x="71878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FC22DEDC-E960-4171-A47F-06CE1FEEF075}"/>
              </a:ext>
            </a:extLst>
          </p:cNvPr>
          <p:cNvSpPr/>
          <p:nvPr/>
        </p:nvSpPr>
        <p:spPr>
          <a:xfrm>
            <a:off x="234911" y="5924173"/>
            <a:ext cx="1097280" cy="365760"/>
          </a:xfrm>
          <a:custGeom>
            <a:avLst/>
            <a:gdLst/>
            <a:ahLst/>
            <a:cxnLst/>
            <a:rect l="l" t="t" r="r" b="b"/>
            <a:pathLst>
              <a:path w="1097280" h="365760">
                <a:moveTo>
                  <a:pt x="0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07B71B5-98D9-484C-898B-2CCF225028A5}"/>
              </a:ext>
            </a:extLst>
          </p:cNvPr>
          <p:cNvSpPr/>
          <p:nvPr/>
        </p:nvSpPr>
        <p:spPr>
          <a:xfrm>
            <a:off x="273046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DC6264F6-F746-410C-8E7C-F7DED88C2532}"/>
              </a:ext>
            </a:extLst>
          </p:cNvPr>
          <p:cNvSpPr/>
          <p:nvPr/>
        </p:nvSpPr>
        <p:spPr>
          <a:xfrm>
            <a:off x="1537926" y="5935603"/>
            <a:ext cx="1645920" cy="365760"/>
          </a:xfrm>
          <a:custGeom>
            <a:avLst/>
            <a:gdLst/>
            <a:ahLst/>
            <a:cxnLst/>
            <a:rect l="l" t="t" r="r" b="b"/>
            <a:pathLst>
              <a:path w="1645920" h="365760">
                <a:moveTo>
                  <a:pt x="0" y="0"/>
                </a:moveTo>
                <a:lnTo>
                  <a:pt x="1645920" y="0"/>
                </a:lnTo>
                <a:lnTo>
                  <a:pt x="164592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719E0E7C-79E8-44B1-844D-D99B474BF7E4}"/>
              </a:ext>
            </a:extLst>
          </p:cNvPr>
          <p:cNvSpPr/>
          <p:nvPr/>
        </p:nvSpPr>
        <p:spPr>
          <a:xfrm>
            <a:off x="47421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D648991A-FDAF-4B0E-AAE5-E7ED78FF146C}"/>
              </a:ext>
            </a:extLst>
          </p:cNvPr>
          <p:cNvSpPr/>
          <p:nvPr/>
        </p:nvSpPr>
        <p:spPr>
          <a:xfrm>
            <a:off x="3503885" y="5924173"/>
            <a:ext cx="1325880" cy="365760"/>
          </a:xfrm>
          <a:custGeom>
            <a:avLst/>
            <a:gdLst/>
            <a:ahLst/>
            <a:cxnLst/>
            <a:rect l="l" t="t" r="r" b="b"/>
            <a:pathLst>
              <a:path w="1325879" h="365760">
                <a:moveTo>
                  <a:pt x="0" y="0"/>
                </a:moveTo>
                <a:lnTo>
                  <a:pt x="1325882" y="0"/>
                </a:lnTo>
                <a:lnTo>
                  <a:pt x="1325882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03E15CF4-5445-4CBB-8AF9-A0104815DBBF}"/>
              </a:ext>
            </a:extLst>
          </p:cNvPr>
          <p:cNvSpPr/>
          <p:nvPr/>
        </p:nvSpPr>
        <p:spPr>
          <a:xfrm>
            <a:off x="56565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87937A94-ED5C-4EA3-8CBF-D38868A55E45}"/>
              </a:ext>
            </a:extLst>
          </p:cNvPr>
          <p:cNvSpPr/>
          <p:nvPr/>
        </p:nvSpPr>
        <p:spPr>
          <a:xfrm>
            <a:off x="4934544" y="5935603"/>
            <a:ext cx="984885" cy="365760"/>
          </a:xfrm>
          <a:custGeom>
            <a:avLst/>
            <a:gdLst/>
            <a:ahLst/>
            <a:cxnLst/>
            <a:rect l="l" t="t" r="r" b="b"/>
            <a:pathLst>
              <a:path w="984885" h="365760">
                <a:moveTo>
                  <a:pt x="0" y="0"/>
                </a:moveTo>
                <a:lnTo>
                  <a:pt x="984888" y="0"/>
                </a:lnTo>
                <a:lnTo>
                  <a:pt x="984888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B7E559A3-B2FE-4018-A081-F5878848ABF1}"/>
              </a:ext>
            </a:extLst>
          </p:cNvPr>
          <p:cNvSpPr txBox="1"/>
          <p:nvPr/>
        </p:nvSpPr>
        <p:spPr>
          <a:xfrm>
            <a:off x="352068" y="5111373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A2E123E1-353F-489E-91A1-C98915718549}"/>
              </a:ext>
            </a:extLst>
          </p:cNvPr>
          <p:cNvSpPr txBox="1"/>
          <p:nvPr/>
        </p:nvSpPr>
        <p:spPr>
          <a:xfrm>
            <a:off x="1799837" y="5111373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6">
            <a:extLst>
              <a:ext uri="{FF2B5EF4-FFF2-40B4-BE49-F238E27FC236}">
                <a16:creationId xmlns:a16="http://schemas.microsoft.com/office/drawing/2014/main" id="{A899AD98-04FB-457C-A723-2A815893B63C}"/>
              </a:ext>
            </a:extLst>
          </p:cNvPr>
          <p:cNvSpPr txBox="1"/>
          <p:nvPr/>
        </p:nvSpPr>
        <p:spPr>
          <a:xfrm>
            <a:off x="2965410" y="5111373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7">
            <a:extLst>
              <a:ext uri="{FF2B5EF4-FFF2-40B4-BE49-F238E27FC236}">
                <a16:creationId xmlns:a16="http://schemas.microsoft.com/office/drawing/2014/main" id="{CDC135CA-A920-4A05-B63A-AFAB91FA3D99}"/>
              </a:ext>
            </a:extLst>
          </p:cNvPr>
          <p:cNvSpPr txBox="1"/>
          <p:nvPr/>
        </p:nvSpPr>
        <p:spPr>
          <a:xfrm>
            <a:off x="4234172" y="5111373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8">
            <a:extLst>
              <a:ext uri="{FF2B5EF4-FFF2-40B4-BE49-F238E27FC236}">
                <a16:creationId xmlns:a16="http://schemas.microsoft.com/office/drawing/2014/main" id="{D9C6699F-3572-43F5-9727-6606FA4C1B8F}"/>
              </a:ext>
            </a:extLst>
          </p:cNvPr>
          <p:cNvSpPr txBox="1"/>
          <p:nvPr/>
        </p:nvSpPr>
        <p:spPr>
          <a:xfrm>
            <a:off x="5707184" y="5111373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9">
            <a:extLst>
              <a:ext uri="{FF2B5EF4-FFF2-40B4-BE49-F238E27FC236}">
                <a16:creationId xmlns:a16="http://schemas.microsoft.com/office/drawing/2014/main" id="{033014A3-D3F2-4474-AFAE-82726FF1A838}"/>
              </a:ext>
            </a:extLst>
          </p:cNvPr>
          <p:cNvSpPr txBox="1"/>
          <p:nvPr/>
        </p:nvSpPr>
        <p:spPr>
          <a:xfrm>
            <a:off x="6934797" y="5111373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50">
            <a:extLst>
              <a:ext uri="{FF2B5EF4-FFF2-40B4-BE49-F238E27FC236}">
                <a16:creationId xmlns:a16="http://schemas.microsoft.com/office/drawing/2014/main" id="{993DF798-C9CC-48FE-B0F8-CD1EDC7F161E}"/>
              </a:ext>
            </a:extLst>
          </p:cNvPr>
          <p:cNvSpPr txBox="1"/>
          <p:nvPr/>
        </p:nvSpPr>
        <p:spPr>
          <a:xfrm>
            <a:off x="79866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51">
            <a:extLst>
              <a:ext uri="{FF2B5EF4-FFF2-40B4-BE49-F238E27FC236}">
                <a16:creationId xmlns:a16="http://schemas.microsoft.com/office/drawing/2014/main" id="{D4879537-50F7-4FE0-B592-9D0897BAB5F8}"/>
              </a:ext>
            </a:extLst>
          </p:cNvPr>
          <p:cNvSpPr txBox="1"/>
          <p:nvPr/>
        </p:nvSpPr>
        <p:spPr>
          <a:xfrm>
            <a:off x="86343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52">
            <a:extLst>
              <a:ext uri="{FF2B5EF4-FFF2-40B4-BE49-F238E27FC236}">
                <a16:creationId xmlns:a16="http://schemas.microsoft.com/office/drawing/2014/main" id="{759A869F-AF15-4E58-B4CE-E80B5E7A213E}"/>
              </a:ext>
            </a:extLst>
          </p:cNvPr>
          <p:cNvSpPr txBox="1"/>
          <p:nvPr/>
        </p:nvSpPr>
        <p:spPr>
          <a:xfrm>
            <a:off x="9305154" y="5111373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3">
            <a:extLst>
              <a:ext uri="{FF2B5EF4-FFF2-40B4-BE49-F238E27FC236}">
                <a16:creationId xmlns:a16="http://schemas.microsoft.com/office/drawing/2014/main" id="{4908B4CE-C9A7-4968-929F-B382816C35DC}"/>
              </a:ext>
            </a:extLst>
          </p:cNvPr>
          <p:cNvSpPr txBox="1"/>
          <p:nvPr/>
        </p:nvSpPr>
        <p:spPr>
          <a:xfrm>
            <a:off x="10169418" y="5111373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4">
            <a:extLst>
              <a:ext uri="{FF2B5EF4-FFF2-40B4-BE49-F238E27FC236}">
                <a16:creationId xmlns:a16="http://schemas.microsoft.com/office/drawing/2014/main" id="{11CEFFAF-0754-4C1E-9002-6D1BC258592B}"/>
              </a:ext>
            </a:extLst>
          </p:cNvPr>
          <p:cNvSpPr txBox="1"/>
          <p:nvPr/>
        </p:nvSpPr>
        <p:spPr>
          <a:xfrm>
            <a:off x="6215846" y="5603625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5">
            <a:extLst>
              <a:ext uri="{FF2B5EF4-FFF2-40B4-BE49-F238E27FC236}">
                <a16:creationId xmlns:a16="http://schemas.microsoft.com/office/drawing/2014/main" id="{38C9C856-F4C9-4307-9CA7-DF8D8D2672D9}"/>
              </a:ext>
            </a:extLst>
          </p:cNvPr>
          <p:cNvSpPr txBox="1"/>
          <p:nvPr/>
        </p:nvSpPr>
        <p:spPr>
          <a:xfrm>
            <a:off x="428999" y="5931285"/>
            <a:ext cx="70993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1958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ce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6">
            <a:extLst>
              <a:ext uri="{FF2B5EF4-FFF2-40B4-BE49-F238E27FC236}">
                <a16:creationId xmlns:a16="http://schemas.microsoft.com/office/drawing/2014/main" id="{1BFF670C-901C-47F6-A1A1-D7DF7AD4F9BE}"/>
              </a:ext>
            </a:extLst>
          </p:cNvPr>
          <p:cNvSpPr txBox="1"/>
          <p:nvPr/>
        </p:nvSpPr>
        <p:spPr>
          <a:xfrm>
            <a:off x="3730550" y="5931285"/>
            <a:ext cx="87376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1980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7">
            <a:extLst>
              <a:ext uri="{FF2B5EF4-FFF2-40B4-BE49-F238E27FC236}">
                <a16:creationId xmlns:a16="http://schemas.microsoft.com/office/drawing/2014/main" id="{1034C99A-4150-404A-9AA6-72C5399C0EE0}"/>
              </a:ext>
            </a:extLst>
          </p:cNvPr>
          <p:cNvSpPr txBox="1"/>
          <p:nvPr/>
        </p:nvSpPr>
        <p:spPr>
          <a:xfrm>
            <a:off x="1836281" y="5943478"/>
            <a:ext cx="10496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Min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8">
            <a:extLst>
              <a:ext uri="{FF2B5EF4-FFF2-40B4-BE49-F238E27FC236}">
                <a16:creationId xmlns:a16="http://schemas.microsoft.com/office/drawing/2014/main" id="{8F5F23CB-30BE-44AA-835D-B9F95623AB64}"/>
              </a:ext>
            </a:extLst>
          </p:cNvPr>
          <p:cNvSpPr txBox="1"/>
          <p:nvPr/>
        </p:nvSpPr>
        <p:spPr>
          <a:xfrm>
            <a:off x="5124220" y="5943478"/>
            <a:ext cx="60642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1985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ac</a:t>
            </a:r>
            <a:r>
              <a:rPr sz="1200" spc="-5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9">
            <a:extLst>
              <a:ext uri="{FF2B5EF4-FFF2-40B4-BE49-F238E27FC236}">
                <a16:creationId xmlns:a16="http://schemas.microsoft.com/office/drawing/2014/main" id="{ECF39760-42B8-4F6D-8B02-AF09DFAD54FD}"/>
              </a:ext>
            </a:extLst>
          </p:cNvPr>
          <p:cNvSpPr txBox="1"/>
          <p:nvPr/>
        </p:nvSpPr>
        <p:spPr>
          <a:xfrm>
            <a:off x="7833414" y="5943478"/>
            <a:ext cx="3898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LeNet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61">
            <a:extLst>
              <a:ext uri="{FF2B5EF4-FFF2-40B4-BE49-F238E27FC236}">
                <a16:creationId xmlns:a16="http://schemas.microsoft.com/office/drawing/2014/main" id="{51F0C3E9-EAD4-4130-83DC-F1971973546B}"/>
              </a:ext>
            </a:extLst>
          </p:cNvPr>
          <p:cNvSpPr txBox="1"/>
          <p:nvPr/>
        </p:nvSpPr>
        <p:spPr>
          <a:xfrm>
            <a:off x="10174691" y="5943478"/>
            <a:ext cx="514984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2012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2">
            <a:extLst>
              <a:ext uri="{FF2B5EF4-FFF2-40B4-BE49-F238E27FC236}">
                <a16:creationId xmlns:a16="http://schemas.microsoft.com/office/drawing/2014/main" id="{1809210C-2412-45A0-9F23-72A62FB0B713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fr-FR" spc="-5" dirty="0">
                <a:solidFill>
                  <a:schemeClr val="tx1"/>
                </a:solidFill>
              </a:rPr>
              <a:t>C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fr-FR" spc="-100" dirty="0">
                <a:solidFill>
                  <a:schemeClr val="tx1"/>
                </a:solidFill>
              </a:rPr>
              <a:t>n</a:t>
            </a:r>
            <a:r>
              <a:rPr lang="fr-FR" spc="-60" dirty="0">
                <a:solidFill>
                  <a:schemeClr val="tx1"/>
                </a:solidFill>
              </a:rPr>
              <a:t>v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fr-FR" spc="-5" dirty="0">
                <a:solidFill>
                  <a:schemeClr val="tx1"/>
                </a:solidFill>
              </a:rPr>
              <a:t>l</a:t>
            </a:r>
            <a:r>
              <a:rPr lang="fr-FR" spc="-25" dirty="0">
                <a:solidFill>
                  <a:schemeClr val="tx1"/>
                </a:solidFill>
              </a:rPr>
              <a:t>ut</a:t>
            </a:r>
            <a:r>
              <a:rPr lang="fr-FR" spc="-5" dirty="0">
                <a:solidFill>
                  <a:schemeClr val="tx1"/>
                </a:solidFill>
              </a:rPr>
              <a:t>i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fr-FR" spc="-30" dirty="0">
                <a:solidFill>
                  <a:schemeClr val="tx1"/>
                </a:solidFill>
              </a:rPr>
              <a:t>n</a:t>
            </a:r>
            <a:r>
              <a:rPr lang="fr-FR" spc="-15" dirty="0">
                <a:solidFill>
                  <a:schemeClr val="tx1"/>
                </a:solidFill>
              </a:rPr>
              <a:t>a</a:t>
            </a:r>
            <a:r>
              <a:rPr lang="fr-FR" spc="-10" dirty="0">
                <a:solidFill>
                  <a:schemeClr val="tx1"/>
                </a:solidFill>
              </a:rPr>
              <a:t>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spc="-5" dirty="0">
                <a:solidFill>
                  <a:schemeClr val="tx1"/>
                </a:solidFill>
              </a:rPr>
              <a:t>N</a:t>
            </a:r>
            <a:r>
              <a:rPr lang="fr-FR" spc="-25" dirty="0">
                <a:solidFill>
                  <a:schemeClr val="tx1"/>
                </a:solidFill>
              </a:rPr>
              <a:t>e</a:t>
            </a:r>
            <a:r>
              <a:rPr lang="fr-FR" spc="-20" dirty="0">
                <a:solidFill>
                  <a:schemeClr val="tx1"/>
                </a:solidFill>
              </a:rPr>
              <a:t>t</a:t>
            </a:r>
            <a:r>
              <a:rPr lang="fr-FR" spc="-65" dirty="0">
                <a:solidFill>
                  <a:schemeClr val="tx1"/>
                </a:solidFill>
              </a:rPr>
              <a:t>w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fr-FR" spc="-25" dirty="0">
                <a:solidFill>
                  <a:schemeClr val="tx1"/>
                </a:solidFill>
              </a:rPr>
              <a:t>r</a:t>
            </a:r>
            <a:r>
              <a:rPr lang="fr-FR" spc="-65" dirty="0">
                <a:solidFill>
                  <a:schemeClr val="tx1"/>
                </a:solidFill>
              </a:rPr>
              <a:t>k</a:t>
            </a:r>
            <a:r>
              <a:rPr lang="fr-FR" spc="-15" dirty="0">
                <a:solidFill>
                  <a:schemeClr val="tx1"/>
                </a:solidFill>
              </a:rPr>
              <a:t>s: </a:t>
            </a:r>
            <a:r>
              <a:rPr lang="fr-FR" spc="-25" dirty="0">
                <a:solidFill>
                  <a:schemeClr val="tx1"/>
                </a:solidFill>
              </a:rPr>
              <a:t>LeCun</a:t>
            </a:r>
            <a:r>
              <a:rPr lang="fr-FR" spc="-10" dirty="0">
                <a:solidFill>
                  <a:schemeClr val="tx1"/>
                </a:solidFill>
              </a:rPr>
              <a:t> </a:t>
            </a:r>
            <a:r>
              <a:rPr lang="fr-FR" spc="-45" dirty="0">
                <a:solidFill>
                  <a:schemeClr val="tx1"/>
                </a:solidFill>
              </a:rPr>
              <a:t>e</a:t>
            </a:r>
            <a:r>
              <a:rPr lang="fr-FR" spc="-15" dirty="0">
                <a:solidFill>
                  <a:schemeClr val="tx1"/>
                </a:solidFill>
              </a:rPr>
              <a:t>t</a:t>
            </a:r>
            <a:r>
              <a:rPr lang="fr-FR" spc="-10" dirty="0">
                <a:solidFill>
                  <a:schemeClr val="tx1"/>
                </a:solidFill>
              </a:rPr>
              <a:t> </a:t>
            </a:r>
            <a:r>
              <a:rPr lang="fr-FR" spc="-15" dirty="0">
                <a:solidFill>
                  <a:schemeClr val="tx1"/>
                </a:solidFill>
              </a:rPr>
              <a:t>al,</a:t>
            </a:r>
            <a:r>
              <a:rPr lang="fr-FR" spc="-10" dirty="0">
                <a:solidFill>
                  <a:schemeClr val="tx1"/>
                </a:solidFill>
              </a:rPr>
              <a:t> </a:t>
            </a:r>
            <a:r>
              <a:rPr lang="fr-FR" spc="-30" dirty="0">
                <a:solidFill>
                  <a:schemeClr val="tx1"/>
                </a:solidFill>
              </a:rPr>
              <a:t>199</a:t>
            </a:r>
            <a:r>
              <a:rPr lang="fr-FR" spc="-25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object 39">
            <a:extLst>
              <a:ext uri="{FF2B5EF4-FFF2-40B4-BE49-F238E27FC236}">
                <a16:creationId xmlns:a16="http://schemas.microsoft.com/office/drawing/2014/main" id="{D9049630-D866-42B6-9F3D-DD24F446AE92}"/>
              </a:ext>
            </a:extLst>
          </p:cNvPr>
          <p:cNvSpPr/>
          <p:nvPr/>
        </p:nvSpPr>
        <p:spPr>
          <a:xfrm>
            <a:off x="2078735" y="1112519"/>
            <a:ext cx="8034527" cy="2447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40">
            <a:extLst>
              <a:ext uri="{FF2B5EF4-FFF2-40B4-BE49-F238E27FC236}">
                <a16:creationId xmlns:a16="http://schemas.microsoft.com/office/drawing/2014/main" id="{B214ACD7-5447-4D20-9F40-FEEFAA6961E0}"/>
              </a:ext>
            </a:extLst>
          </p:cNvPr>
          <p:cNvSpPr txBox="1"/>
          <p:nvPr/>
        </p:nvSpPr>
        <p:spPr>
          <a:xfrm>
            <a:off x="2009301" y="3629659"/>
            <a:ext cx="7969884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1160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pp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dirty="0">
                <a:latin typeface="Calibri"/>
                <a:cs typeface="Calibri"/>
              </a:rPr>
              <a:t>m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-li</a:t>
            </a:r>
            <a:r>
              <a:rPr sz="2000" spc="-6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 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ndw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t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9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mme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ial </a:t>
            </a:r>
            <a:r>
              <a:rPr sz="2000" spc="-35" dirty="0">
                <a:latin typeface="Calibri"/>
                <a:cs typeface="Calibri"/>
              </a:rPr>
              <a:t>sy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em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, 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ce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ndw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t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30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100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ila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r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nv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30" dirty="0">
                <a:latin typeface="Calibri"/>
                <a:cs typeface="Calibri"/>
              </a:rPr>
              <a:t>k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35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713659-E033-4079-8161-5206ECA51372}"/>
              </a:ext>
            </a:extLst>
          </p:cNvPr>
          <p:cNvSpPr/>
          <p:nvPr/>
        </p:nvSpPr>
        <p:spPr>
          <a:xfrm>
            <a:off x="6400800" y="1447800"/>
            <a:ext cx="56695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To create order out of chaos</a:t>
            </a:r>
          </a:p>
          <a:p>
            <a:r>
              <a:rPr lang="en-US" altLang="zh-TW" sz="3200" dirty="0"/>
              <a:t>-&gt; To derive rules out of big data</a:t>
            </a:r>
            <a:endParaRPr lang="zh-TW" altLang="en-US" sz="32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57FC1CD-A94D-4EB7-832E-83ADC5C625A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5201174"/>
            <a:chExt cx="12192001" cy="52850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4818CC-7DE7-4130-A483-8B4BB616C5C1}"/>
                </a:ext>
              </a:extLst>
            </p:cNvPr>
            <p:cNvSpPr/>
            <p:nvPr/>
          </p:nvSpPr>
          <p:spPr>
            <a:xfrm>
              <a:off x="1" y="5201174"/>
              <a:ext cx="12192000" cy="528507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6963E36-8F7F-4558-9E7D-610635E8138B}"/>
                </a:ext>
              </a:extLst>
            </p:cNvPr>
            <p:cNvSpPr/>
            <p:nvPr/>
          </p:nvSpPr>
          <p:spPr>
            <a:xfrm>
              <a:off x="0" y="5201174"/>
              <a:ext cx="12192000" cy="74103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C820575C-FAE8-48F9-A6BD-876A96EE1FD4}"/>
              </a:ext>
            </a:extLst>
          </p:cNvPr>
          <p:cNvSpPr txBox="1">
            <a:spLocks/>
          </p:cNvSpPr>
          <p:nvPr/>
        </p:nvSpPr>
        <p:spPr>
          <a:xfrm>
            <a:off x="9900458" y="644640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C7D4D2-3D0E-46BB-82CA-332EBE468B7D}"/>
              </a:ext>
            </a:extLst>
          </p:cNvPr>
          <p:cNvSpPr/>
          <p:nvPr/>
        </p:nvSpPr>
        <p:spPr>
          <a:xfrm>
            <a:off x="0" y="754"/>
            <a:ext cx="12192000" cy="208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907D7E-D0E5-499C-844F-26BAFC4536E1}"/>
              </a:ext>
            </a:extLst>
          </p:cNvPr>
          <p:cNvSpPr/>
          <p:nvPr/>
        </p:nvSpPr>
        <p:spPr>
          <a:xfrm>
            <a:off x="0" y="6261206"/>
            <a:ext cx="12192000" cy="74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762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3869D28-11CF-40ED-935A-215399005A84}"/>
              </a:ext>
            </a:extLst>
          </p:cNvPr>
          <p:cNvSpPr/>
          <p:nvPr/>
        </p:nvSpPr>
        <p:spPr>
          <a:xfrm>
            <a:off x="7664410" y="5935603"/>
            <a:ext cx="727710" cy="365760"/>
          </a:xfrm>
          <a:custGeom>
            <a:avLst/>
            <a:gdLst/>
            <a:ahLst/>
            <a:cxnLst/>
            <a:rect l="l" t="t" r="r" b="b"/>
            <a:pathLst>
              <a:path w="727709" h="365760">
                <a:moveTo>
                  <a:pt x="0" y="0"/>
                </a:moveTo>
                <a:lnTo>
                  <a:pt x="727709" y="0"/>
                </a:lnTo>
                <a:lnTo>
                  <a:pt x="72770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E0F90B3-DE65-40FA-B2F7-6AD92F143D79}"/>
              </a:ext>
            </a:extLst>
          </p:cNvPr>
          <p:cNvSpPr/>
          <p:nvPr/>
        </p:nvSpPr>
        <p:spPr>
          <a:xfrm>
            <a:off x="803398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57380942-DCF0-4E03-AE94-AD8EDC8F33EB}"/>
              </a:ext>
            </a:extLst>
          </p:cNvPr>
          <p:cNvSpPr/>
          <p:nvPr/>
        </p:nvSpPr>
        <p:spPr>
          <a:xfrm>
            <a:off x="7121484" y="5695574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E47DFFC-CC81-4E63-9928-F3A757ECE19B}"/>
              </a:ext>
            </a:extLst>
          </p:cNvPr>
          <p:cNvSpPr/>
          <p:nvPr/>
        </p:nvSpPr>
        <p:spPr>
          <a:xfrm>
            <a:off x="170142" y="5695574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D194B6A-2F70-4E09-90E1-D44277E42160}"/>
              </a:ext>
            </a:extLst>
          </p:cNvPr>
          <p:cNvSpPr/>
          <p:nvPr/>
        </p:nvSpPr>
        <p:spPr>
          <a:xfrm>
            <a:off x="901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6EAA6F2-E04E-4FF7-B500-4D6B274E8174}"/>
              </a:ext>
            </a:extLst>
          </p:cNvPr>
          <p:cNvSpPr/>
          <p:nvPr/>
        </p:nvSpPr>
        <p:spPr>
          <a:xfrm>
            <a:off x="257770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CC21591-94B0-48AF-9926-0901749041C9}"/>
              </a:ext>
            </a:extLst>
          </p:cNvPr>
          <p:cNvSpPr/>
          <p:nvPr/>
        </p:nvSpPr>
        <p:spPr>
          <a:xfrm>
            <a:off x="163318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2A276B5-5417-4B1C-9368-A9A4C48A976C}"/>
              </a:ext>
            </a:extLst>
          </p:cNvPr>
          <p:cNvSpPr/>
          <p:nvPr/>
        </p:nvSpPr>
        <p:spPr>
          <a:xfrm>
            <a:off x="1602701" y="5103499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64EAB535-144B-4543-B682-08AAD4233824}"/>
              </a:ext>
            </a:extLst>
          </p:cNvPr>
          <p:cNvSpPr/>
          <p:nvPr/>
        </p:nvSpPr>
        <p:spPr>
          <a:xfrm>
            <a:off x="382774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4E6A1A20-875E-4622-BE61-1B189AD633E9}"/>
              </a:ext>
            </a:extLst>
          </p:cNvPr>
          <p:cNvSpPr/>
          <p:nvPr/>
        </p:nvSpPr>
        <p:spPr>
          <a:xfrm>
            <a:off x="2738079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A1E02896-F84F-4CC3-A8C7-624A34B87AEB}"/>
              </a:ext>
            </a:extLst>
          </p:cNvPr>
          <p:cNvSpPr/>
          <p:nvPr/>
        </p:nvSpPr>
        <p:spPr>
          <a:xfrm>
            <a:off x="455926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9AE82147-6336-469A-ACB1-EB1FEA9F244F}"/>
              </a:ext>
            </a:extLst>
          </p:cNvPr>
          <p:cNvSpPr/>
          <p:nvPr/>
        </p:nvSpPr>
        <p:spPr>
          <a:xfrm>
            <a:off x="4001094" y="5103499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59703DC-7A6C-446D-A996-5449D1A8783C}"/>
              </a:ext>
            </a:extLst>
          </p:cNvPr>
          <p:cNvSpPr/>
          <p:nvPr/>
        </p:nvSpPr>
        <p:spPr>
          <a:xfrm>
            <a:off x="583942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2218613-8004-43A2-97A9-C1A77BF1EF76}"/>
              </a:ext>
            </a:extLst>
          </p:cNvPr>
          <p:cNvSpPr/>
          <p:nvPr/>
        </p:nvSpPr>
        <p:spPr>
          <a:xfrm>
            <a:off x="5532718" y="5103499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6B7EFC98-80C8-4865-9E4A-9C99AE8D72E8}"/>
              </a:ext>
            </a:extLst>
          </p:cNvPr>
          <p:cNvSpPr/>
          <p:nvPr/>
        </p:nvSpPr>
        <p:spPr>
          <a:xfrm>
            <a:off x="779395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70BFBBB0-86F8-4D65-B10D-B268578E2A62}"/>
              </a:ext>
            </a:extLst>
          </p:cNvPr>
          <p:cNvSpPr/>
          <p:nvPr/>
        </p:nvSpPr>
        <p:spPr>
          <a:xfrm>
            <a:off x="6788112" y="5103499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71E8283-F415-4A07-9295-DD8EDFB2D593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CFBBD60-9C05-4349-9F39-E939F690D520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DA78472C-41EF-4C6F-9C8B-32D86D735436}"/>
              </a:ext>
            </a:extLst>
          </p:cNvPr>
          <p:cNvSpPr/>
          <p:nvPr/>
        </p:nvSpPr>
        <p:spPr>
          <a:xfrm>
            <a:off x="863977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27322CB3-1980-4E35-8F02-C91D89623D3F}"/>
              </a:ext>
            </a:extLst>
          </p:cNvPr>
          <p:cNvSpPr/>
          <p:nvPr/>
        </p:nvSpPr>
        <p:spPr>
          <a:xfrm>
            <a:off x="8519753" y="5103499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109A45B0-16E1-47B6-98D5-12AFB64BE757}"/>
              </a:ext>
            </a:extLst>
          </p:cNvPr>
          <p:cNvSpPr/>
          <p:nvPr/>
        </p:nvSpPr>
        <p:spPr>
          <a:xfrm>
            <a:off x="82168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3BC8B875-EFAC-4F4E-B677-A7F6DF83F142}"/>
              </a:ext>
            </a:extLst>
          </p:cNvPr>
          <p:cNvSpPr/>
          <p:nvPr/>
        </p:nvSpPr>
        <p:spPr>
          <a:xfrm>
            <a:off x="7875862" y="5103499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1CD97D74-1652-42A3-9B0E-2D0F279E1FED}"/>
              </a:ext>
            </a:extLst>
          </p:cNvPr>
          <p:cNvSpPr/>
          <p:nvPr/>
        </p:nvSpPr>
        <p:spPr>
          <a:xfrm>
            <a:off x="9305154" y="548157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9631F177-E719-43FE-8B8C-8841B0899BD8}"/>
              </a:ext>
            </a:extLst>
          </p:cNvPr>
          <p:cNvSpPr/>
          <p:nvPr/>
        </p:nvSpPr>
        <p:spPr>
          <a:xfrm>
            <a:off x="9141735" y="5103499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AFC3122E-5B4B-4792-8AE0-1CC4E47D6FD5}"/>
              </a:ext>
            </a:extLst>
          </p:cNvPr>
          <p:cNvSpPr/>
          <p:nvPr/>
        </p:nvSpPr>
        <p:spPr>
          <a:xfrm>
            <a:off x="10045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2468A9-27C8-42BE-A98E-3FE0B14CAE6C}"/>
              </a:ext>
            </a:extLst>
          </p:cNvPr>
          <p:cNvSpPr/>
          <p:nvPr/>
        </p:nvSpPr>
        <p:spPr>
          <a:xfrm>
            <a:off x="10025653" y="5103499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7C058116-3E6B-4795-A8CD-29D44F3902E8}"/>
              </a:ext>
            </a:extLst>
          </p:cNvPr>
          <p:cNvSpPr/>
          <p:nvPr/>
        </p:nvSpPr>
        <p:spPr>
          <a:xfrm>
            <a:off x="1059430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071982BE-62C2-4125-B776-9069F755960B}"/>
              </a:ext>
            </a:extLst>
          </p:cNvPr>
          <p:cNvSpPr/>
          <p:nvPr/>
        </p:nvSpPr>
        <p:spPr>
          <a:xfrm>
            <a:off x="9978038" y="5935603"/>
            <a:ext cx="908050" cy="365760"/>
          </a:xfrm>
          <a:custGeom>
            <a:avLst/>
            <a:gdLst/>
            <a:ahLst/>
            <a:cxnLst/>
            <a:rect l="l" t="t" r="r" b="b"/>
            <a:pathLst>
              <a:path w="908050" h="365760">
                <a:moveTo>
                  <a:pt x="0" y="0"/>
                </a:moveTo>
                <a:lnTo>
                  <a:pt x="907721" y="0"/>
                </a:lnTo>
                <a:lnTo>
                  <a:pt x="90772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CDADBA5-A39B-49FC-9B0F-465920C40111}"/>
              </a:ext>
            </a:extLst>
          </p:cNvPr>
          <p:cNvSpPr/>
          <p:nvPr/>
        </p:nvSpPr>
        <p:spPr>
          <a:xfrm>
            <a:off x="71878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7974AFE4-9258-414F-98F6-F3192C42124A}"/>
              </a:ext>
            </a:extLst>
          </p:cNvPr>
          <p:cNvSpPr/>
          <p:nvPr/>
        </p:nvSpPr>
        <p:spPr>
          <a:xfrm>
            <a:off x="234911" y="5924173"/>
            <a:ext cx="1097280" cy="365760"/>
          </a:xfrm>
          <a:custGeom>
            <a:avLst/>
            <a:gdLst/>
            <a:ahLst/>
            <a:cxnLst/>
            <a:rect l="l" t="t" r="r" b="b"/>
            <a:pathLst>
              <a:path w="1097280" h="365760">
                <a:moveTo>
                  <a:pt x="0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834B4821-75DE-413A-93A0-4B4A94F20337}"/>
              </a:ext>
            </a:extLst>
          </p:cNvPr>
          <p:cNvSpPr/>
          <p:nvPr/>
        </p:nvSpPr>
        <p:spPr>
          <a:xfrm>
            <a:off x="273046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73883571-5D65-40FE-93D1-4F51DD78ED85}"/>
              </a:ext>
            </a:extLst>
          </p:cNvPr>
          <p:cNvSpPr/>
          <p:nvPr/>
        </p:nvSpPr>
        <p:spPr>
          <a:xfrm>
            <a:off x="1537926" y="5935603"/>
            <a:ext cx="1645920" cy="365760"/>
          </a:xfrm>
          <a:custGeom>
            <a:avLst/>
            <a:gdLst/>
            <a:ahLst/>
            <a:cxnLst/>
            <a:rect l="l" t="t" r="r" b="b"/>
            <a:pathLst>
              <a:path w="1645920" h="365760">
                <a:moveTo>
                  <a:pt x="0" y="0"/>
                </a:moveTo>
                <a:lnTo>
                  <a:pt x="1645920" y="0"/>
                </a:lnTo>
                <a:lnTo>
                  <a:pt x="164592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130A4C0F-63E0-4BAA-A8EB-4BABA7894BF7}"/>
              </a:ext>
            </a:extLst>
          </p:cNvPr>
          <p:cNvSpPr/>
          <p:nvPr/>
        </p:nvSpPr>
        <p:spPr>
          <a:xfrm>
            <a:off x="47421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D9CE0BED-7362-4111-B21E-D2F635845E28}"/>
              </a:ext>
            </a:extLst>
          </p:cNvPr>
          <p:cNvSpPr/>
          <p:nvPr/>
        </p:nvSpPr>
        <p:spPr>
          <a:xfrm>
            <a:off x="3503885" y="5924173"/>
            <a:ext cx="1325880" cy="365760"/>
          </a:xfrm>
          <a:custGeom>
            <a:avLst/>
            <a:gdLst/>
            <a:ahLst/>
            <a:cxnLst/>
            <a:rect l="l" t="t" r="r" b="b"/>
            <a:pathLst>
              <a:path w="1325879" h="365760">
                <a:moveTo>
                  <a:pt x="0" y="0"/>
                </a:moveTo>
                <a:lnTo>
                  <a:pt x="1325882" y="0"/>
                </a:lnTo>
                <a:lnTo>
                  <a:pt x="1325882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EA9B280C-7A51-447E-8A8B-8D95978D2749}"/>
              </a:ext>
            </a:extLst>
          </p:cNvPr>
          <p:cNvSpPr/>
          <p:nvPr/>
        </p:nvSpPr>
        <p:spPr>
          <a:xfrm>
            <a:off x="56565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D0E41CC-3847-4FE1-8BD1-921C772DB892}"/>
              </a:ext>
            </a:extLst>
          </p:cNvPr>
          <p:cNvSpPr/>
          <p:nvPr/>
        </p:nvSpPr>
        <p:spPr>
          <a:xfrm>
            <a:off x="4934544" y="5935603"/>
            <a:ext cx="984885" cy="365760"/>
          </a:xfrm>
          <a:custGeom>
            <a:avLst/>
            <a:gdLst/>
            <a:ahLst/>
            <a:cxnLst/>
            <a:rect l="l" t="t" r="r" b="b"/>
            <a:pathLst>
              <a:path w="984885" h="365760">
                <a:moveTo>
                  <a:pt x="0" y="0"/>
                </a:moveTo>
                <a:lnTo>
                  <a:pt x="984888" y="0"/>
                </a:lnTo>
                <a:lnTo>
                  <a:pt x="984888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BD3BF88D-C7AC-4463-8FFB-AC037B50160D}"/>
              </a:ext>
            </a:extLst>
          </p:cNvPr>
          <p:cNvSpPr/>
          <p:nvPr/>
        </p:nvSpPr>
        <p:spPr>
          <a:xfrm>
            <a:off x="8755028" y="5935603"/>
            <a:ext cx="1118235" cy="365760"/>
          </a:xfrm>
          <a:custGeom>
            <a:avLst/>
            <a:gdLst/>
            <a:ahLst/>
            <a:cxnLst/>
            <a:rect l="l" t="t" r="r" b="b"/>
            <a:pathLst>
              <a:path w="1118234" h="365760">
                <a:moveTo>
                  <a:pt x="0" y="0"/>
                </a:moveTo>
                <a:lnTo>
                  <a:pt x="1118228" y="0"/>
                </a:lnTo>
                <a:lnTo>
                  <a:pt x="1118228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673106A8-300C-4141-9EBC-0EA1F71BD4FA}"/>
              </a:ext>
            </a:extLst>
          </p:cNvPr>
          <p:cNvSpPr/>
          <p:nvPr/>
        </p:nvSpPr>
        <p:spPr>
          <a:xfrm>
            <a:off x="949702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5AC0B59C-E898-4553-B73B-5B8E13C2E648}"/>
              </a:ext>
            </a:extLst>
          </p:cNvPr>
          <p:cNvSpPr txBox="1"/>
          <p:nvPr/>
        </p:nvSpPr>
        <p:spPr>
          <a:xfrm>
            <a:off x="352068" y="5111373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C9329241-164B-488E-A603-B9560114A442}"/>
              </a:ext>
            </a:extLst>
          </p:cNvPr>
          <p:cNvSpPr txBox="1"/>
          <p:nvPr/>
        </p:nvSpPr>
        <p:spPr>
          <a:xfrm>
            <a:off x="1799837" y="5111373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6">
            <a:extLst>
              <a:ext uri="{FF2B5EF4-FFF2-40B4-BE49-F238E27FC236}">
                <a16:creationId xmlns:a16="http://schemas.microsoft.com/office/drawing/2014/main" id="{291503CB-A6AA-459C-868A-62C7E0EA77F7}"/>
              </a:ext>
            </a:extLst>
          </p:cNvPr>
          <p:cNvSpPr txBox="1"/>
          <p:nvPr/>
        </p:nvSpPr>
        <p:spPr>
          <a:xfrm>
            <a:off x="2965410" y="5111373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7">
            <a:extLst>
              <a:ext uri="{FF2B5EF4-FFF2-40B4-BE49-F238E27FC236}">
                <a16:creationId xmlns:a16="http://schemas.microsoft.com/office/drawing/2014/main" id="{0732F3ED-3D41-45F2-84E9-617DCD9AA604}"/>
              </a:ext>
            </a:extLst>
          </p:cNvPr>
          <p:cNvSpPr txBox="1"/>
          <p:nvPr/>
        </p:nvSpPr>
        <p:spPr>
          <a:xfrm>
            <a:off x="4234172" y="5111373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8">
            <a:extLst>
              <a:ext uri="{FF2B5EF4-FFF2-40B4-BE49-F238E27FC236}">
                <a16:creationId xmlns:a16="http://schemas.microsoft.com/office/drawing/2014/main" id="{920CC50B-3EAB-4893-B918-2C6508698B40}"/>
              </a:ext>
            </a:extLst>
          </p:cNvPr>
          <p:cNvSpPr txBox="1"/>
          <p:nvPr/>
        </p:nvSpPr>
        <p:spPr>
          <a:xfrm>
            <a:off x="5707184" y="5111373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9">
            <a:extLst>
              <a:ext uri="{FF2B5EF4-FFF2-40B4-BE49-F238E27FC236}">
                <a16:creationId xmlns:a16="http://schemas.microsoft.com/office/drawing/2014/main" id="{DA88B08E-77D6-4C1B-91EE-4B16E6007153}"/>
              </a:ext>
            </a:extLst>
          </p:cNvPr>
          <p:cNvSpPr txBox="1"/>
          <p:nvPr/>
        </p:nvSpPr>
        <p:spPr>
          <a:xfrm>
            <a:off x="6934797" y="5111373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50">
            <a:extLst>
              <a:ext uri="{FF2B5EF4-FFF2-40B4-BE49-F238E27FC236}">
                <a16:creationId xmlns:a16="http://schemas.microsoft.com/office/drawing/2014/main" id="{EC8CA2A3-13B5-4C9F-AD6C-C53584D90A96}"/>
              </a:ext>
            </a:extLst>
          </p:cNvPr>
          <p:cNvSpPr txBox="1"/>
          <p:nvPr/>
        </p:nvSpPr>
        <p:spPr>
          <a:xfrm>
            <a:off x="79866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51">
            <a:extLst>
              <a:ext uri="{FF2B5EF4-FFF2-40B4-BE49-F238E27FC236}">
                <a16:creationId xmlns:a16="http://schemas.microsoft.com/office/drawing/2014/main" id="{EA62061E-DA8A-47D8-A947-0FF035A990DD}"/>
              </a:ext>
            </a:extLst>
          </p:cNvPr>
          <p:cNvSpPr txBox="1"/>
          <p:nvPr/>
        </p:nvSpPr>
        <p:spPr>
          <a:xfrm>
            <a:off x="86343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52">
            <a:extLst>
              <a:ext uri="{FF2B5EF4-FFF2-40B4-BE49-F238E27FC236}">
                <a16:creationId xmlns:a16="http://schemas.microsoft.com/office/drawing/2014/main" id="{152DF9F3-A59B-4F15-90B3-247E040C212F}"/>
              </a:ext>
            </a:extLst>
          </p:cNvPr>
          <p:cNvSpPr txBox="1"/>
          <p:nvPr/>
        </p:nvSpPr>
        <p:spPr>
          <a:xfrm>
            <a:off x="9305154" y="5111373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3">
            <a:extLst>
              <a:ext uri="{FF2B5EF4-FFF2-40B4-BE49-F238E27FC236}">
                <a16:creationId xmlns:a16="http://schemas.microsoft.com/office/drawing/2014/main" id="{61551530-5D5F-4DFC-B273-42666A963CDB}"/>
              </a:ext>
            </a:extLst>
          </p:cNvPr>
          <p:cNvSpPr txBox="1"/>
          <p:nvPr/>
        </p:nvSpPr>
        <p:spPr>
          <a:xfrm>
            <a:off x="10169418" y="5111373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4">
            <a:extLst>
              <a:ext uri="{FF2B5EF4-FFF2-40B4-BE49-F238E27FC236}">
                <a16:creationId xmlns:a16="http://schemas.microsoft.com/office/drawing/2014/main" id="{D6B59CDB-D2ED-4518-896A-30351A74A2A0}"/>
              </a:ext>
            </a:extLst>
          </p:cNvPr>
          <p:cNvSpPr txBox="1"/>
          <p:nvPr/>
        </p:nvSpPr>
        <p:spPr>
          <a:xfrm>
            <a:off x="6215846" y="5603625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5">
            <a:extLst>
              <a:ext uri="{FF2B5EF4-FFF2-40B4-BE49-F238E27FC236}">
                <a16:creationId xmlns:a16="http://schemas.microsoft.com/office/drawing/2014/main" id="{3E4B70DE-0483-4A37-8875-F01B4B0D0CDF}"/>
              </a:ext>
            </a:extLst>
          </p:cNvPr>
          <p:cNvSpPr txBox="1"/>
          <p:nvPr/>
        </p:nvSpPr>
        <p:spPr>
          <a:xfrm>
            <a:off x="428999" y="5931285"/>
            <a:ext cx="70993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1958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ce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6">
            <a:extLst>
              <a:ext uri="{FF2B5EF4-FFF2-40B4-BE49-F238E27FC236}">
                <a16:creationId xmlns:a16="http://schemas.microsoft.com/office/drawing/2014/main" id="{BBD9F477-4E2D-4871-82D9-E383AADE095C}"/>
              </a:ext>
            </a:extLst>
          </p:cNvPr>
          <p:cNvSpPr txBox="1"/>
          <p:nvPr/>
        </p:nvSpPr>
        <p:spPr>
          <a:xfrm>
            <a:off x="3730550" y="5931285"/>
            <a:ext cx="87376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1980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7">
            <a:extLst>
              <a:ext uri="{FF2B5EF4-FFF2-40B4-BE49-F238E27FC236}">
                <a16:creationId xmlns:a16="http://schemas.microsoft.com/office/drawing/2014/main" id="{6E0A7823-23C7-4ACE-BEDA-BA877563D9C4}"/>
              </a:ext>
            </a:extLst>
          </p:cNvPr>
          <p:cNvSpPr txBox="1"/>
          <p:nvPr/>
        </p:nvSpPr>
        <p:spPr>
          <a:xfrm>
            <a:off x="1836281" y="5943478"/>
            <a:ext cx="10496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Min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8">
            <a:extLst>
              <a:ext uri="{FF2B5EF4-FFF2-40B4-BE49-F238E27FC236}">
                <a16:creationId xmlns:a16="http://schemas.microsoft.com/office/drawing/2014/main" id="{13EFF160-564B-4AA6-8436-965EBE271768}"/>
              </a:ext>
            </a:extLst>
          </p:cNvPr>
          <p:cNvSpPr txBox="1"/>
          <p:nvPr/>
        </p:nvSpPr>
        <p:spPr>
          <a:xfrm>
            <a:off x="5124220" y="5943478"/>
            <a:ext cx="60642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1985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ac</a:t>
            </a:r>
            <a:r>
              <a:rPr sz="1200" spc="-5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9">
            <a:extLst>
              <a:ext uri="{FF2B5EF4-FFF2-40B4-BE49-F238E27FC236}">
                <a16:creationId xmlns:a16="http://schemas.microsoft.com/office/drawing/2014/main" id="{1811C8C5-B271-4F3F-A166-9D3908B8F06E}"/>
              </a:ext>
            </a:extLst>
          </p:cNvPr>
          <p:cNvSpPr txBox="1"/>
          <p:nvPr/>
        </p:nvSpPr>
        <p:spPr>
          <a:xfrm>
            <a:off x="7833414" y="5943478"/>
            <a:ext cx="3898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LeNet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60">
            <a:extLst>
              <a:ext uri="{FF2B5EF4-FFF2-40B4-BE49-F238E27FC236}">
                <a16:creationId xmlns:a16="http://schemas.microsoft.com/office/drawing/2014/main" id="{42C32663-BA3A-4A1F-BFCE-F2533AD19CC4}"/>
              </a:ext>
            </a:extLst>
          </p:cNvPr>
          <p:cNvSpPr txBox="1"/>
          <p:nvPr/>
        </p:nvSpPr>
        <p:spPr>
          <a:xfrm>
            <a:off x="8856148" y="5943478"/>
            <a:ext cx="91630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2006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ee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 L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61">
            <a:extLst>
              <a:ext uri="{FF2B5EF4-FFF2-40B4-BE49-F238E27FC236}">
                <a16:creationId xmlns:a16="http://schemas.microsoft.com/office/drawing/2014/main" id="{D7E04948-D30F-456B-8B4D-F1EF82416A97}"/>
              </a:ext>
            </a:extLst>
          </p:cNvPr>
          <p:cNvSpPr txBox="1"/>
          <p:nvPr/>
        </p:nvSpPr>
        <p:spPr>
          <a:xfrm>
            <a:off x="10174691" y="5943478"/>
            <a:ext cx="514984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2012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2">
            <a:extLst>
              <a:ext uri="{FF2B5EF4-FFF2-40B4-BE49-F238E27FC236}">
                <a16:creationId xmlns:a16="http://schemas.microsoft.com/office/drawing/2014/main" id="{4195EEAE-766F-4A5B-A089-C675CBF9B694}"/>
              </a:ext>
            </a:extLst>
          </p:cNvPr>
          <p:cNvSpPr txBox="1">
            <a:spLocks/>
          </p:cNvSpPr>
          <p:nvPr/>
        </p:nvSpPr>
        <p:spPr>
          <a:xfrm>
            <a:off x="-98909" y="341244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3210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2000</a:t>
            </a:r>
            <a:r>
              <a:rPr lang="en-US" spc="-15" dirty="0">
                <a:solidFill>
                  <a:schemeClr val="tx1"/>
                </a:solidFill>
              </a:rPr>
              <a:t>s: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spc="-30" dirty="0">
                <a:solidFill>
                  <a:schemeClr val="tx1"/>
                </a:solidFill>
              </a:rPr>
              <a:t>Dee</a:t>
            </a:r>
            <a:r>
              <a:rPr lang="en-US" spc="-25" dirty="0">
                <a:solidFill>
                  <a:schemeClr val="tx1"/>
                </a:solidFill>
              </a:rPr>
              <a:t>p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Le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spc="-25" dirty="0">
                <a:solidFill>
                  <a:schemeClr val="tx1"/>
                </a:solidFill>
              </a:rPr>
              <a:t>r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155" dirty="0">
                <a:solidFill>
                  <a:schemeClr val="tx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60" name="object 3">
            <a:extLst>
              <a:ext uri="{FF2B5EF4-FFF2-40B4-BE49-F238E27FC236}">
                <a16:creationId xmlns:a16="http://schemas.microsoft.com/office/drawing/2014/main" id="{20E4F0A1-1766-4709-8200-DB16C54654C9}"/>
              </a:ext>
            </a:extLst>
          </p:cNvPr>
          <p:cNvSpPr/>
          <p:nvPr/>
        </p:nvSpPr>
        <p:spPr>
          <a:xfrm>
            <a:off x="5623559" y="228600"/>
            <a:ext cx="6385560" cy="462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42">
            <a:extLst>
              <a:ext uri="{FF2B5EF4-FFF2-40B4-BE49-F238E27FC236}">
                <a16:creationId xmlns:a16="http://schemas.microsoft.com/office/drawing/2014/main" id="{DB9025C8-EFE2-46AD-966F-F860F6DF1A5A}"/>
              </a:ext>
            </a:extLst>
          </p:cNvPr>
          <p:cNvSpPr txBox="1"/>
          <p:nvPr/>
        </p:nvSpPr>
        <p:spPr>
          <a:xfrm>
            <a:off x="500591" y="1474724"/>
            <a:ext cx="463169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25755">
              <a:lnSpc>
                <a:spcPct val="100000"/>
              </a:lnSpc>
            </a:pP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op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5" dirty="0">
                <a:latin typeface="Calibri"/>
                <a:cs typeface="Calibri"/>
              </a:rPr>
              <a:t>ai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30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er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op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me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2" name="object 43">
            <a:extLst>
              <a:ext uri="{FF2B5EF4-FFF2-40B4-BE49-F238E27FC236}">
                <a16:creationId xmlns:a16="http://schemas.microsoft.com/office/drawing/2014/main" id="{2249287E-EF4F-4ECB-9A3F-61654CDCC822}"/>
              </a:ext>
            </a:extLst>
          </p:cNvPr>
          <p:cNvSpPr txBox="1"/>
          <p:nvPr/>
        </p:nvSpPr>
        <p:spPr>
          <a:xfrm>
            <a:off x="500591" y="3291332"/>
            <a:ext cx="2641600" cy="10079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spc="-25" dirty="0">
                <a:latin typeface="Calibri"/>
                <a:cs typeface="Calibri"/>
              </a:rPr>
              <a:t>t</a:t>
            </a:r>
            <a:r>
              <a:rPr spc="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 an</a:t>
            </a:r>
            <a:r>
              <a:rPr dirty="0">
                <a:latin typeface="Calibri"/>
                <a:cs typeface="Calibri"/>
              </a:rPr>
              <a:t>d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ala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hu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dino</a:t>
            </a:r>
            <a:r>
              <a:rPr spc="-135" dirty="0">
                <a:latin typeface="Calibri"/>
                <a:cs typeface="Calibri"/>
              </a:rPr>
              <a:t>v</a:t>
            </a:r>
            <a:r>
              <a:rPr spc="-5" dirty="0">
                <a:latin typeface="Calibri"/>
                <a:cs typeface="Calibri"/>
              </a:rPr>
              <a:t>,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2006 Be</a:t>
            </a:r>
            <a:r>
              <a:rPr spc="-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o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al,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2007</a:t>
            </a:r>
            <a:endParaRPr dirty="0">
              <a:latin typeface="Calibri"/>
              <a:cs typeface="Calibri"/>
            </a:endParaRPr>
          </a:p>
          <a:p>
            <a:pPr marL="12700">
              <a:lnSpc>
                <a:spcPts val="1835"/>
              </a:lnSpc>
            </a:pPr>
            <a:r>
              <a:rPr dirty="0">
                <a:latin typeface="Calibri"/>
                <a:cs typeface="Calibri"/>
              </a:rPr>
              <a:t>L</a:t>
            </a:r>
            <a:r>
              <a:rPr spc="-10" dirty="0">
                <a:latin typeface="Calibri"/>
                <a:cs typeface="Calibri"/>
              </a:rPr>
              <a:t>ee 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al,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2009</a:t>
            </a:r>
            <a:endParaRPr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l</a:t>
            </a:r>
            <a:r>
              <a:rPr spc="5" dirty="0">
                <a:latin typeface="Calibri"/>
                <a:cs typeface="Calibri"/>
              </a:rPr>
              <a:t>o</a:t>
            </a:r>
            <a:r>
              <a:rPr spc="-35" dirty="0">
                <a:latin typeface="Calibri"/>
                <a:cs typeface="Calibri"/>
              </a:rPr>
              <a:t>r</a:t>
            </a:r>
            <a:r>
              <a:rPr spc="5" dirty="0">
                <a:latin typeface="Calibri"/>
                <a:cs typeface="Calibri"/>
              </a:rPr>
              <a:t>o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an</a:t>
            </a:r>
            <a:r>
              <a:rPr dirty="0">
                <a:latin typeface="Calibri"/>
                <a:cs typeface="Calibri"/>
              </a:rPr>
              <a:t>d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Be</a:t>
            </a:r>
            <a:r>
              <a:rPr spc="-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25" dirty="0">
                <a:latin typeface="Calibri"/>
                <a:cs typeface="Calibri"/>
              </a:rPr>
              <a:t>o</a:t>
            </a:r>
            <a:r>
              <a:rPr spc="-5" dirty="0">
                <a:latin typeface="Calibri"/>
                <a:cs typeface="Calibri"/>
              </a:rPr>
              <a:t>,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2010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783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F4B1747-26DD-4584-AA13-BD886289BD71}"/>
              </a:ext>
            </a:extLst>
          </p:cNvPr>
          <p:cNvSpPr/>
          <p:nvPr/>
        </p:nvSpPr>
        <p:spPr>
          <a:xfrm>
            <a:off x="7664410" y="5935603"/>
            <a:ext cx="727710" cy="365760"/>
          </a:xfrm>
          <a:custGeom>
            <a:avLst/>
            <a:gdLst/>
            <a:ahLst/>
            <a:cxnLst/>
            <a:rect l="l" t="t" r="r" b="b"/>
            <a:pathLst>
              <a:path w="727709" h="365760">
                <a:moveTo>
                  <a:pt x="0" y="0"/>
                </a:moveTo>
                <a:lnTo>
                  <a:pt x="727709" y="0"/>
                </a:lnTo>
                <a:lnTo>
                  <a:pt x="72770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16B5FB6D-3AA8-4F92-BA2B-9D0291C2AE7E}"/>
              </a:ext>
            </a:extLst>
          </p:cNvPr>
          <p:cNvSpPr/>
          <p:nvPr/>
        </p:nvSpPr>
        <p:spPr>
          <a:xfrm>
            <a:off x="803398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7CDC36E-370A-4187-9F5A-FB8315B6A33D}"/>
              </a:ext>
            </a:extLst>
          </p:cNvPr>
          <p:cNvSpPr/>
          <p:nvPr/>
        </p:nvSpPr>
        <p:spPr>
          <a:xfrm flipV="1">
            <a:off x="7121484" y="5649855"/>
            <a:ext cx="5000607" cy="45719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4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47E4366-F34B-42DE-BE40-BEC14F10C6FF}"/>
              </a:ext>
            </a:extLst>
          </p:cNvPr>
          <p:cNvSpPr/>
          <p:nvPr/>
        </p:nvSpPr>
        <p:spPr>
          <a:xfrm>
            <a:off x="170142" y="5695574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C4DE259-2124-4134-A3C2-C5AC2F93B953}"/>
              </a:ext>
            </a:extLst>
          </p:cNvPr>
          <p:cNvSpPr/>
          <p:nvPr/>
        </p:nvSpPr>
        <p:spPr>
          <a:xfrm>
            <a:off x="901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CEB74CFA-0659-45D4-84CE-A90238725DAC}"/>
              </a:ext>
            </a:extLst>
          </p:cNvPr>
          <p:cNvSpPr/>
          <p:nvPr/>
        </p:nvSpPr>
        <p:spPr>
          <a:xfrm>
            <a:off x="257770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E4B9929D-5900-4319-8A78-F4B225A15FDC}"/>
              </a:ext>
            </a:extLst>
          </p:cNvPr>
          <p:cNvSpPr/>
          <p:nvPr/>
        </p:nvSpPr>
        <p:spPr>
          <a:xfrm>
            <a:off x="163318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F22ADA2-AF9A-462F-9C01-35072104A397}"/>
              </a:ext>
            </a:extLst>
          </p:cNvPr>
          <p:cNvSpPr/>
          <p:nvPr/>
        </p:nvSpPr>
        <p:spPr>
          <a:xfrm>
            <a:off x="1602701" y="5103499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1131E48E-B07E-490D-A473-D49266557313}"/>
              </a:ext>
            </a:extLst>
          </p:cNvPr>
          <p:cNvSpPr/>
          <p:nvPr/>
        </p:nvSpPr>
        <p:spPr>
          <a:xfrm>
            <a:off x="382774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251B00C-E75D-42A0-B131-509A8B4BFC7D}"/>
              </a:ext>
            </a:extLst>
          </p:cNvPr>
          <p:cNvSpPr/>
          <p:nvPr/>
        </p:nvSpPr>
        <p:spPr>
          <a:xfrm>
            <a:off x="2738079" y="5103499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B518B21-1689-4F1B-ACDE-A6EB88292171}"/>
              </a:ext>
            </a:extLst>
          </p:cNvPr>
          <p:cNvSpPr/>
          <p:nvPr/>
        </p:nvSpPr>
        <p:spPr>
          <a:xfrm>
            <a:off x="455926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1A2F0C18-EEC0-4CA9-ABFC-C1CA6B244E5E}"/>
              </a:ext>
            </a:extLst>
          </p:cNvPr>
          <p:cNvSpPr/>
          <p:nvPr/>
        </p:nvSpPr>
        <p:spPr>
          <a:xfrm>
            <a:off x="4001094" y="5103499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CA4F38EA-7D38-4E55-9AF3-0AEC354147E4}"/>
              </a:ext>
            </a:extLst>
          </p:cNvPr>
          <p:cNvSpPr/>
          <p:nvPr/>
        </p:nvSpPr>
        <p:spPr>
          <a:xfrm>
            <a:off x="583942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BD2B65FB-8003-4602-A25B-AB8F87C2A9F4}"/>
              </a:ext>
            </a:extLst>
          </p:cNvPr>
          <p:cNvSpPr/>
          <p:nvPr/>
        </p:nvSpPr>
        <p:spPr>
          <a:xfrm>
            <a:off x="5532718" y="5103499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CC16F23C-33DA-45B1-A788-14DFAAC6BCE9}"/>
              </a:ext>
            </a:extLst>
          </p:cNvPr>
          <p:cNvSpPr/>
          <p:nvPr/>
        </p:nvSpPr>
        <p:spPr>
          <a:xfrm>
            <a:off x="7793951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E1D6932D-6ACB-4D7D-94CE-20C143299AD1}"/>
              </a:ext>
            </a:extLst>
          </p:cNvPr>
          <p:cNvSpPr/>
          <p:nvPr/>
        </p:nvSpPr>
        <p:spPr>
          <a:xfrm>
            <a:off x="6788112" y="5103499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9DCF4CC5-EECB-48C3-8929-D89143C32151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805A9175-9D01-402B-AF7C-930A9C176279}"/>
              </a:ext>
            </a:extLst>
          </p:cNvPr>
          <p:cNvSpPr/>
          <p:nvPr/>
        </p:nvSpPr>
        <p:spPr>
          <a:xfrm>
            <a:off x="6024204" y="5558414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5E8FC40F-AEDC-4FBA-A0EB-D3E4DC01A320}"/>
              </a:ext>
            </a:extLst>
          </p:cNvPr>
          <p:cNvSpPr/>
          <p:nvPr/>
        </p:nvSpPr>
        <p:spPr>
          <a:xfrm>
            <a:off x="863977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70B7B31-0067-4771-AC51-66322D9094D6}"/>
              </a:ext>
            </a:extLst>
          </p:cNvPr>
          <p:cNvSpPr/>
          <p:nvPr/>
        </p:nvSpPr>
        <p:spPr>
          <a:xfrm>
            <a:off x="8519753" y="5103499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D62F9622-9BC2-4B15-96DB-DB987BAC1837}"/>
              </a:ext>
            </a:extLst>
          </p:cNvPr>
          <p:cNvSpPr/>
          <p:nvPr/>
        </p:nvSpPr>
        <p:spPr>
          <a:xfrm>
            <a:off x="82168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0195CABE-DC73-4D21-AD08-A3850A559568}"/>
              </a:ext>
            </a:extLst>
          </p:cNvPr>
          <p:cNvSpPr/>
          <p:nvPr/>
        </p:nvSpPr>
        <p:spPr>
          <a:xfrm>
            <a:off x="7875862" y="5103499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483099B-B8F7-41F7-9A44-381AE4110A27}"/>
              </a:ext>
            </a:extLst>
          </p:cNvPr>
          <p:cNvSpPr/>
          <p:nvPr/>
        </p:nvSpPr>
        <p:spPr>
          <a:xfrm>
            <a:off x="9305154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48453828-9333-447A-B535-23591861632A}"/>
              </a:ext>
            </a:extLst>
          </p:cNvPr>
          <p:cNvSpPr/>
          <p:nvPr/>
        </p:nvSpPr>
        <p:spPr>
          <a:xfrm>
            <a:off x="9141735" y="5103499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F6BECB1F-5E1A-4FEF-B6C8-3A7A653F9E63}"/>
              </a:ext>
            </a:extLst>
          </p:cNvPr>
          <p:cNvSpPr/>
          <p:nvPr/>
        </p:nvSpPr>
        <p:spPr>
          <a:xfrm>
            <a:off x="10045662" y="54669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0092FDDB-242A-4E9C-8E66-D5DAA84ABA2B}"/>
              </a:ext>
            </a:extLst>
          </p:cNvPr>
          <p:cNvSpPr/>
          <p:nvPr/>
        </p:nvSpPr>
        <p:spPr>
          <a:xfrm>
            <a:off x="10025653" y="5103499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D4BFE1BA-1479-49D5-8062-10C40F2D8479}"/>
              </a:ext>
            </a:extLst>
          </p:cNvPr>
          <p:cNvSpPr/>
          <p:nvPr/>
        </p:nvSpPr>
        <p:spPr>
          <a:xfrm>
            <a:off x="1059430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06A07823-39A8-488E-A761-1905F625A2CC}"/>
              </a:ext>
            </a:extLst>
          </p:cNvPr>
          <p:cNvSpPr/>
          <p:nvPr/>
        </p:nvSpPr>
        <p:spPr>
          <a:xfrm>
            <a:off x="9978038" y="5935603"/>
            <a:ext cx="908050" cy="365760"/>
          </a:xfrm>
          <a:custGeom>
            <a:avLst/>
            <a:gdLst/>
            <a:ahLst/>
            <a:cxnLst/>
            <a:rect l="l" t="t" r="r" b="b"/>
            <a:pathLst>
              <a:path w="908050" h="365760">
                <a:moveTo>
                  <a:pt x="0" y="0"/>
                </a:moveTo>
                <a:lnTo>
                  <a:pt x="907721" y="0"/>
                </a:lnTo>
                <a:lnTo>
                  <a:pt x="90772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840193F4-A959-4349-9492-FF244E612648}"/>
              </a:ext>
            </a:extLst>
          </p:cNvPr>
          <p:cNvSpPr/>
          <p:nvPr/>
        </p:nvSpPr>
        <p:spPr>
          <a:xfrm>
            <a:off x="71878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9710DB3E-FC7D-4443-90D0-5E1D828D3201}"/>
              </a:ext>
            </a:extLst>
          </p:cNvPr>
          <p:cNvSpPr/>
          <p:nvPr/>
        </p:nvSpPr>
        <p:spPr>
          <a:xfrm>
            <a:off x="234911" y="5924173"/>
            <a:ext cx="1097280" cy="365760"/>
          </a:xfrm>
          <a:custGeom>
            <a:avLst/>
            <a:gdLst/>
            <a:ahLst/>
            <a:cxnLst/>
            <a:rect l="l" t="t" r="r" b="b"/>
            <a:pathLst>
              <a:path w="1097280" h="365760">
                <a:moveTo>
                  <a:pt x="0" y="0"/>
                </a:moveTo>
                <a:lnTo>
                  <a:pt x="1097280" y="0"/>
                </a:lnTo>
                <a:lnTo>
                  <a:pt x="109728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B856E421-2FA1-4255-B0F7-2FA1E986C981}"/>
              </a:ext>
            </a:extLst>
          </p:cNvPr>
          <p:cNvSpPr/>
          <p:nvPr/>
        </p:nvSpPr>
        <p:spPr>
          <a:xfrm>
            <a:off x="273046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F2E3EDAC-367C-4172-B543-A7CF95395888}"/>
              </a:ext>
            </a:extLst>
          </p:cNvPr>
          <p:cNvSpPr/>
          <p:nvPr/>
        </p:nvSpPr>
        <p:spPr>
          <a:xfrm>
            <a:off x="1537926" y="5935603"/>
            <a:ext cx="1645920" cy="365760"/>
          </a:xfrm>
          <a:custGeom>
            <a:avLst/>
            <a:gdLst/>
            <a:ahLst/>
            <a:cxnLst/>
            <a:rect l="l" t="t" r="r" b="b"/>
            <a:pathLst>
              <a:path w="1645920" h="365760">
                <a:moveTo>
                  <a:pt x="0" y="0"/>
                </a:moveTo>
                <a:lnTo>
                  <a:pt x="1645920" y="0"/>
                </a:lnTo>
                <a:lnTo>
                  <a:pt x="164592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A3C06ABA-9EE0-4605-840E-B6832FC02897}"/>
              </a:ext>
            </a:extLst>
          </p:cNvPr>
          <p:cNvSpPr/>
          <p:nvPr/>
        </p:nvSpPr>
        <p:spPr>
          <a:xfrm>
            <a:off x="47421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CE33542A-26BD-4893-A9EC-5DA3F6AF61D8}"/>
              </a:ext>
            </a:extLst>
          </p:cNvPr>
          <p:cNvSpPr/>
          <p:nvPr/>
        </p:nvSpPr>
        <p:spPr>
          <a:xfrm>
            <a:off x="3503885" y="5924173"/>
            <a:ext cx="1325880" cy="365760"/>
          </a:xfrm>
          <a:custGeom>
            <a:avLst/>
            <a:gdLst/>
            <a:ahLst/>
            <a:cxnLst/>
            <a:rect l="l" t="t" r="r" b="b"/>
            <a:pathLst>
              <a:path w="1325879" h="365760">
                <a:moveTo>
                  <a:pt x="0" y="0"/>
                </a:moveTo>
                <a:lnTo>
                  <a:pt x="1325882" y="0"/>
                </a:lnTo>
                <a:lnTo>
                  <a:pt x="1325882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858248DF-2D77-448D-9AE5-88EDCEEB0920}"/>
              </a:ext>
            </a:extLst>
          </p:cNvPr>
          <p:cNvSpPr/>
          <p:nvPr/>
        </p:nvSpPr>
        <p:spPr>
          <a:xfrm>
            <a:off x="5656541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9824EB90-A392-4FDD-8A2B-EB5E4BAF7D89}"/>
              </a:ext>
            </a:extLst>
          </p:cNvPr>
          <p:cNvSpPr/>
          <p:nvPr/>
        </p:nvSpPr>
        <p:spPr>
          <a:xfrm>
            <a:off x="4934544" y="5935603"/>
            <a:ext cx="984885" cy="365760"/>
          </a:xfrm>
          <a:custGeom>
            <a:avLst/>
            <a:gdLst/>
            <a:ahLst/>
            <a:cxnLst/>
            <a:rect l="l" t="t" r="r" b="b"/>
            <a:pathLst>
              <a:path w="984885" h="365760">
                <a:moveTo>
                  <a:pt x="0" y="0"/>
                </a:moveTo>
                <a:lnTo>
                  <a:pt x="984888" y="0"/>
                </a:lnTo>
                <a:lnTo>
                  <a:pt x="984888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2BC612EF-68B1-41B9-9823-BB84D819F326}"/>
              </a:ext>
            </a:extLst>
          </p:cNvPr>
          <p:cNvSpPr/>
          <p:nvPr/>
        </p:nvSpPr>
        <p:spPr>
          <a:xfrm>
            <a:off x="8755028" y="5935603"/>
            <a:ext cx="1118235" cy="365760"/>
          </a:xfrm>
          <a:custGeom>
            <a:avLst/>
            <a:gdLst/>
            <a:ahLst/>
            <a:cxnLst/>
            <a:rect l="l" t="t" r="r" b="b"/>
            <a:pathLst>
              <a:path w="1118234" h="365760">
                <a:moveTo>
                  <a:pt x="0" y="0"/>
                </a:moveTo>
                <a:lnTo>
                  <a:pt x="1118228" y="0"/>
                </a:lnTo>
                <a:lnTo>
                  <a:pt x="1118228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FB8F86AD-9FDC-47CB-86E4-8D96A71878F5}"/>
              </a:ext>
            </a:extLst>
          </p:cNvPr>
          <p:cNvSpPr/>
          <p:nvPr/>
        </p:nvSpPr>
        <p:spPr>
          <a:xfrm>
            <a:off x="9497022" y="5695573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97CAF910-BF79-4FFF-9729-4F843CA6ACE3}"/>
              </a:ext>
            </a:extLst>
          </p:cNvPr>
          <p:cNvSpPr txBox="1"/>
          <p:nvPr/>
        </p:nvSpPr>
        <p:spPr>
          <a:xfrm>
            <a:off x="352068" y="5111373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64A48B65-F1BA-47D8-95D7-BA6A5196FF40}"/>
              </a:ext>
            </a:extLst>
          </p:cNvPr>
          <p:cNvSpPr txBox="1"/>
          <p:nvPr/>
        </p:nvSpPr>
        <p:spPr>
          <a:xfrm>
            <a:off x="1799837" y="5111373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6">
            <a:extLst>
              <a:ext uri="{FF2B5EF4-FFF2-40B4-BE49-F238E27FC236}">
                <a16:creationId xmlns:a16="http://schemas.microsoft.com/office/drawing/2014/main" id="{6E464BBD-DC30-4FAD-9F5C-5A1F56EA0A97}"/>
              </a:ext>
            </a:extLst>
          </p:cNvPr>
          <p:cNvSpPr txBox="1"/>
          <p:nvPr/>
        </p:nvSpPr>
        <p:spPr>
          <a:xfrm>
            <a:off x="2965410" y="5111373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7">
            <a:extLst>
              <a:ext uri="{FF2B5EF4-FFF2-40B4-BE49-F238E27FC236}">
                <a16:creationId xmlns:a16="http://schemas.microsoft.com/office/drawing/2014/main" id="{1F3CC8A7-93E6-46A8-BF28-1CA1276270E3}"/>
              </a:ext>
            </a:extLst>
          </p:cNvPr>
          <p:cNvSpPr txBox="1"/>
          <p:nvPr/>
        </p:nvSpPr>
        <p:spPr>
          <a:xfrm>
            <a:off x="4234172" y="5111373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8">
            <a:extLst>
              <a:ext uri="{FF2B5EF4-FFF2-40B4-BE49-F238E27FC236}">
                <a16:creationId xmlns:a16="http://schemas.microsoft.com/office/drawing/2014/main" id="{4163EA91-F6F5-4C09-9C71-0DFDE6C13EAE}"/>
              </a:ext>
            </a:extLst>
          </p:cNvPr>
          <p:cNvSpPr txBox="1"/>
          <p:nvPr/>
        </p:nvSpPr>
        <p:spPr>
          <a:xfrm>
            <a:off x="5707184" y="5111373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9">
            <a:extLst>
              <a:ext uri="{FF2B5EF4-FFF2-40B4-BE49-F238E27FC236}">
                <a16:creationId xmlns:a16="http://schemas.microsoft.com/office/drawing/2014/main" id="{BB2A7107-B55F-41B9-B8FE-F0352EF18805}"/>
              </a:ext>
            </a:extLst>
          </p:cNvPr>
          <p:cNvSpPr txBox="1"/>
          <p:nvPr/>
        </p:nvSpPr>
        <p:spPr>
          <a:xfrm>
            <a:off x="6934797" y="5111373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50">
            <a:extLst>
              <a:ext uri="{FF2B5EF4-FFF2-40B4-BE49-F238E27FC236}">
                <a16:creationId xmlns:a16="http://schemas.microsoft.com/office/drawing/2014/main" id="{1C2A6506-3420-41D2-85C0-F1CEA9121FDA}"/>
              </a:ext>
            </a:extLst>
          </p:cNvPr>
          <p:cNvSpPr txBox="1"/>
          <p:nvPr/>
        </p:nvSpPr>
        <p:spPr>
          <a:xfrm>
            <a:off x="79866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51">
            <a:extLst>
              <a:ext uri="{FF2B5EF4-FFF2-40B4-BE49-F238E27FC236}">
                <a16:creationId xmlns:a16="http://schemas.microsoft.com/office/drawing/2014/main" id="{9B2BB79E-AFA3-4871-B703-B5ECF37ED638}"/>
              </a:ext>
            </a:extLst>
          </p:cNvPr>
          <p:cNvSpPr txBox="1"/>
          <p:nvPr/>
        </p:nvSpPr>
        <p:spPr>
          <a:xfrm>
            <a:off x="8634371" y="5111373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52">
            <a:extLst>
              <a:ext uri="{FF2B5EF4-FFF2-40B4-BE49-F238E27FC236}">
                <a16:creationId xmlns:a16="http://schemas.microsoft.com/office/drawing/2014/main" id="{BEA3179F-CE23-43FF-AAA6-E797D7B42FE4}"/>
              </a:ext>
            </a:extLst>
          </p:cNvPr>
          <p:cNvSpPr txBox="1"/>
          <p:nvPr/>
        </p:nvSpPr>
        <p:spPr>
          <a:xfrm>
            <a:off x="9305154" y="5111373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3">
            <a:extLst>
              <a:ext uri="{FF2B5EF4-FFF2-40B4-BE49-F238E27FC236}">
                <a16:creationId xmlns:a16="http://schemas.microsoft.com/office/drawing/2014/main" id="{3A61CB1C-D361-45DD-99AF-1A34B1F8FE23}"/>
              </a:ext>
            </a:extLst>
          </p:cNvPr>
          <p:cNvSpPr txBox="1"/>
          <p:nvPr/>
        </p:nvSpPr>
        <p:spPr>
          <a:xfrm>
            <a:off x="10169418" y="5111373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4">
            <a:extLst>
              <a:ext uri="{FF2B5EF4-FFF2-40B4-BE49-F238E27FC236}">
                <a16:creationId xmlns:a16="http://schemas.microsoft.com/office/drawing/2014/main" id="{056600BB-47DD-4B6F-9A1D-4ED1717F2AD5}"/>
              </a:ext>
            </a:extLst>
          </p:cNvPr>
          <p:cNvSpPr txBox="1"/>
          <p:nvPr/>
        </p:nvSpPr>
        <p:spPr>
          <a:xfrm>
            <a:off x="6215846" y="5603625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5">
            <a:extLst>
              <a:ext uri="{FF2B5EF4-FFF2-40B4-BE49-F238E27FC236}">
                <a16:creationId xmlns:a16="http://schemas.microsoft.com/office/drawing/2014/main" id="{08EE521C-AA34-454A-B693-061D6111410D}"/>
              </a:ext>
            </a:extLst>
          </p:cNvPr>
          <p:cNvSpPr txBox="1"/>
          <p:nvPr/>
        </p:nvSpPr>
        <p:spPr>
          <a:xfrm>
            <a:off x="428999" y="5931285"/>
            <a:ext cx="70993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1958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ce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6">
            <a:extLst>
              <a:ext uri="{FF2B5EF4-FFF2-40B4-BE49-F238E27FC236}">
                <a16:creationId xmlns:a16="http://schemas.microsoft.com/office/drawing/2014/main" id="{9B858921-38F2-4F6F-8F05-643BA6426693}"/>
              </a:ext>
            </a:extLst>
          </p:cNvPr>
          <p:cNvSpPr txBox="1"/>
          <p:nvPr/>
        </p:nvSpPr>
        <p:spPr>
          <a:xfrm>
            <a:off x="3730550" y="5931285"/>
            <a:ext cx="87376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1980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7">
            <a:extLst>
              <a:ext uri="{FF2B5EF4-FFF2-40B4-BE49-F238E27FC236}">
                <a16:creationId xmlns:a16="http://schemas.microsoft.com/office/drawing/2014/main" id="{871BA3C6-BBD8-4986-8643-3D121BAFA50E}"/>
              </a:ext>
            </a:extLst>
          </p:cNvPr>
          <p:cNvSpPr txBox="1"/>
          <p:nvPr/>
        </p:nvSpPr>
        <p:spPr>
          <a:xfrm>
            <a:off x="1836281" y="5943478"/>
            <a:ext cx="10496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Min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8">
            <a:extLst>
              <a:ext uri="{FF2B5EF4-FFF2-40B4-BE49-F238E27FC236}">
                <a16:creationId xmlns:a16="http://schemas.microsoft.com/office/drawing/2014/main" id="{3FF29101-130A-4197-8238-AA6FE8F4F69D}"/>
              </a:ext>
            </a:extLst>
          </p:cNvPr>
          <p:cNvSpPr txBox="1"/>
          <p:nvPr/>
        </p:nvSpPr>
        <p:spPr>
          <a:xfrm>
            <a:off x="5124220" y="5943478"/>
            <a:ext cx="60642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1985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ac</a:t>
            </a:r>
            <a:r>
              <a:rPr sz="1200" spc="-5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9">
            <a:extLst>
              <a:ext uri="{FF2B5EF4-FFF2-40B4-BE49-F238E27FC236}">
                <a16:creationId xmlns:a16="http://schemas.microsoft.com/office/drawing/2014/main" id="{5C82C2B4-D787-4A98-ADE6-CE4A1E0B3FCB}"/>
              </a:ext>
            </a:extLst>
          </p:cNvPr>
          <p:cNvSpPr txBox="1"/>
          <p:nvPr/>
        </p:nvSpPr>
        <p:spPr>
          <a:xfrm>
            <a:off x="7833414" y="5943478"/>
            <a:ext cx="3898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LeNet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60">
            <a:extLst>
              <a:ext uri="{FF2B5EF4-FFF2-40B4-BE49-F238E27FC236}">
                <a16:creationId xmlns:a16="http://schemas.microsoft.com/office/drawing/2014/main" id="{28F5C2DD-316C-411E-81F9-CCE0FA2AF105}"/>
              </a:ext>
            </a:extLst>
          </p:cNvPr>
          <p:cNvSpPr txBox="1"/>
          <p:nvPr/>
        </p:nvSpPr>
        <p:spPr>
          <a:xfrm>
            <a:off x="8856148" y="5943478"/>
            <a:ext cx="91630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2006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ee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 L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61">
            <a:extLst>
              <a:ext uri="{FF2B5EF4-FFF2-40B4-BE49-F238E27FC236}">
                <a16:creationId xmlns:a16="http://schemas.microsoft.com/office/drawing/2014/main" id="{E06CE56B-5525-4E97-A46A-704668E017A9}"/>
              </a:ext>
            </a:extLst>
          </p:cNvPr>
          <p:cNvSpPr txBox="1"/>
          <p:nvPr/>
        </p:nvSpPr>
        <p:spPr>
          <a:xfrm>
            <a:off x="10174691" y="5943478"/>
            <a:ext cx="514984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2012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4">
            <a:extLst>
              <a:ext uri="{FF2B5EF4-FFF2-40B4-BE49-F238E27FC236}">
                <a16:creationId xmlns:a16="http://schemas.microsoft.com/office/drawing/2014/main" id="{A4D36B29-2239-48AE-8363-52AAF797A74F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201</a:t>
            </a:r>
            <a:r>
              <a:rPr lang="en-US" spc="-25" dirty="0">
                <a:solidFill>
                  <a:schemeClr val="tx1"/>
                </a:solidFill>
              </a:rPr>
              <a:t>2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spc="-60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70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t: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Dee</a:t>
            </a:r>
            <a:r>
              <a:rPr lang="en-US" spc="-25" dirty="0">
                <a:solidFill>
                  <a:schemeClr val="tx1"/>
                </a:solidFill>
              </a:rPr>
              <a:t>p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Le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spc="-25" dirty="0">
                <a:solidFill>
                  <a:schemeClr val="tx1"/>
                </a:solidFill>
              </a:rPr>
              <a:t>r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spc="-30" dirty="0">
                <a:solidFill>
                  <a:schemeClr val="tx1"/>
                </a:solidFill>
              </a:rPr>
              <a:t>p</a:t>
            </a:r>
            <a:r>
              <a:rPr lang="en-US" spc="-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60" name="object 5">
            <a:extLst>
              <a:ext uri="{FF2B5EF4-FFF2-40B4-BE49-F238E27FC236}">
                <a16:creationId xmlns:a16="http://schemas.microsoft.com/office/drawing/2014/main" id="{1B666112-4E63-4A39-B4A5-4488C6E829D1}"/>
              </a:ext>
            </a:extLst>
          </p:cNvPr>
          <p:cNvSpPr/>
          <p:nvPr/>
        </p:nvSpPr>
        <p:spPr>
          <a:xfrm>
            <a:off x="6162259" y="1167138"/>
            <a:ext cx="5725490" cy="3149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">
            <a:extLst>
              <a:ext uri="{FF2B5EF4-FFF2-40B4-BE49-F238E27FC236}">
                <a16:creationId xmlns:a16="http://schemas.microsoft.com/office/drawing/2014/main" id="{95FC5FFE-B44F-4AFF-8974-94B579D893A1}"/>
              </a:ext>
            </a:extLst>
          </p:cNvPr>
          <p:cNvSpPr/>
          <p:nvPr/>
        </p:nvSpPr>
        <p:spPr>
          <a:xfrm>
            <a:off x="199884" y="1155707"/>
            <a:ext cx="5780410" cy="3261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43">
            <a:extLst>
              <a:ext uri="{FF2B5EF4-FFF2-40B4-BE49-F238E27FC236}">
                <a16:creationId xmlns:a16="http://schemas.microsoft.com/office/drawing/2014/main" id="{AD264616-0658-4273-ADE3-5B98350307F2}"/>
              </a:ext>
            </a:extLst>
          </p:cNvPr>
          <p:cNvSpPr txBox="1"/>
          <p:nvPr/>
        </p:nvSpPr>
        <p:spPr>
          <a:xfrm>
            <a:off x="1250962" y="4492244"/>
            <a:ext cx="40005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“D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</a:p>
        </p:txBody>
      </p:sp>
      <p:sp>
        <p:nvSpPr>
          <p:cNvPr id="63" name="object 44">
            <a:extLst>
              <a:ext uri="{FF2B5EF4-FFF2-40B4-BE49-F238E27FC236}">
                <a16:creationId xmlns:a16="http://schemas.microsoft.com/office/drawing/2014/main" id="{4C68922A-19EE-443C-88EE-BB8BDD9C1B1B}"/>
              </a:ext>
            </a:extLst>
          </p:cNvPr>
          <p:cNvSpPr txBox="1"/>
          <p:nvPr/>
        </p:nvSpPr>
        <p:spPr>
          <a:xfrm>
            <a:off x="6045444" y="4492244"/>
            <a:ext cx="59029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Co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2387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8206C67-B2BC-433C-BCBF-B3BFEA645B42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201</a:t>
            </a:r>
            <a:r>
              <a:rPr lang="en-US" spc="-25" dirty="0">
                <a:solidFill>
                  <a:schemeClr val="tx1"/>
                </a:solidFill>
              </a:rPr>
              <a:t>2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spc="-60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70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t: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 err="1">
                <a:solidFill>
                  <a:schemeClr val="tx1"/>
                </a:solidFill>
              </a:rPr>
              <a:t>C</a:t>
            </a:r>
            <a:r>
              <a:rPr lang="en-US" dirty="0" err="1">
                <a:solidFill>
                  <a:schemeClr val="tx1"/>
                </a:solidFill>
              </a:rPr>
              <a:t>o</a:t>
            </a:r>
            <a:r>
              <a:rPr lang="en-US" spc="-100" dirty="0" err="1">
                <a:solidFill>
                  <a:schemeClr val="tx1"/>
                </a:solidFill>
              </a:rPr>
              <a:t>n</a:t>
            </a:r>
            <a:r>
              <a:rPr lang="en-US" spc="-20" dirty="0" err="1">
                <a:solidFill>
                  <a:schemeClr val="tx1"/>
                </a:solidFill>
              </a:rPr>
              <a:t>v</a:t>
            </a:r>
            <a:r>
              <a:rPr lang="en-US" spc="-5" dirty="0" err="1">
                <a:solidFill>
                  <a:schemeClr val="tx1"/>
                </a:solidFill>
              </a:rPr>
              <a:t>N</a:t>
            </a:r>
            <a:r>
              <a:rPr lang="en-US" spc="-25" dirty="0" err="1">
                <a:solidFill>
                  <a:schemeClr val="tx1"/>
                </a:solidFill>
              </a:rPr>
              <a:t>e</a:t>
            </a:r>
            <a:r>
              <a:rPr lang="en-US" spc="-20" dirty="0" err="1">
                <a:solidFill>
                  <a:schemeClr val="tx1"/>
                </a:solidFill>
              </a:rPr>
              <a:t>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yw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BBE1AED-9DFD-4A0A-84E1-8BC2E623B8EE}"/>
              </a:ext>
            </a:extLst>
          </p:cNvPr>
          <p:cNvSpPr/>
          <p:nvPr/>
        </p:nvSpPr>
        <p:spPr>
          <a:xfrm>
            <a:off x="417576" y="1539239"/>
            <a:ext cx="11356848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87C1604-28F2-4D1F-94C5-9453D0C97266}"/>
              </a:ext>
            </a:extLst>
          </p:cNvPr>
          <p:cNvSpPr txBox="1"/>
          <p:nvPr/>
        </p:nvSpPr>
        <p:spPr>
          <a:xfrm>
            <a:off x="2225592" y="1261872"/>
            <a:ext cx="71710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58155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dirty="0">
                <a:latin typeface="Calibri"/>
                <a:cs typeface="Calibri"/>
              </a:rPr>
              <a:t>ifi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	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4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1E4E30-D817-4618-A37D-3D87169A1A51}"/>
              </a:ext>
            </a:extLst>
          </p:cNvPr>
          <p:cNvSpPr txBox="1"/>
          <p:nvPr/>
        </p:nvSpPr>
        <p:spPr>
          <a:xfrm>
            <a:off x="3156670" y="6013196"/>
            <a:ext cx="441515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c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op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l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x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Kr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z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evs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ky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I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l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S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eve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ff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Hin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on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2012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Re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odu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ss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884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D8E0293-B3B4-4F56-B578-2608E52D5383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201</a:t>
            </a:r>
            <a:r>
              <a:rPr lang="en-US" spc="-25" dirty="0">
                <a:solidFill>
                  <a:schemeClr val="tx1"/>
                </a:solidFill>
              </a:rPr>
              <a:t>2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spc="-60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70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t: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 err="1">
                <a:solidFill>
                  <a:schemeClr val="tx1"/>
                </a:solidFill>
              </a:rPr>
              <a:t>C</a:t>
            </a:r>
            <a:r>
              <a:rPr lang="en-US" dirty="0" err="1">
                <a:solidFill>
                  <a:schemeClr val="tx1"/>
                </a:solidFill>
              </a:rPr>
              <a:t>o</a:t>
            </a:r>
            <a:r>
              <a:rPr lang="en-US" spc="-100" dirty="0" err="1">
                <a:solidFill>
                  <a:schemeClr val="tx1"/>
                </a:solidFill>
              </a:rPr>
              <a:t>n</a:t>
            </a:r>
            <a:r>
              <a:rPr lang="en-US" spc="-20" dirty="0" err="1">
                <a:solidFill>
                  <a:schemeClr val="tx1"/>
                </a:solidFill>
              </a:rPr>
              <a:t>v</a:t>
            </a:r>
            <a:r>
              <a:rPr lang="en-US" spc="-5" dirty="0" err="1">
                <a:solidFill>
                  <a:schemeClr val="tx1"/>
                </a:solidFill>
              </a:rPr>
              <a:t>N</a:t>
            </a:r>
            <a:r>
              <a:rPr lang="en-US" spc="-25" dirty="0" err="1">
                <a:solidFill>
                  <a:schemeClr val="tx1"/>
                </a:solidFill>
              </a:rPr>
              <a:t>e</a:t>
            </a:r>
            <a:r>
              <a:rPr lang="en-US" spc="-20" dirty="0" err="1">
                <a:solidFill>
                  <a:schemeClr val="tx1"/>
                </a:solidFill>
              </a:rPr>
              <a:t>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yw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C9E7D6-5FBD-45A8-A79C-D420F5E867B2}"/>
              </a:ext>
            </a:extLst>
          </p:cNvPr>
          <p:cNvSpPr txBox="1"/>
          <p:nvPr/>
        </p:nvSpPr>
        <p:spPr>
          <a:xfrm>
            <a:off x="2067294" y="1292352"/>
            <a:ext cx="79832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842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	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gme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30B1D54-DA09-49D7-9E95-E8A911A097C1}"/>
              </a:ext>
            </a:extLst>
          </p:cNvPr>
          <p:cNvSpPr/>
          <p:nvPr/>
        </p:nvSpPr>
        <p:spPr>
          <a:xfrm>
            <a:off x="210311" y="1633727"/>
            <a:ext cx="5330952" cy="397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30C5258-E1A3-4378-B736-AC3B6A9D9A78}"/>
              </a:ext>
            </a:extLst>
          </p:cNvPr>
          <p:cNvSpPr/>
          <p:nvPr/>
        </p:nvSpPr>
        <p:spPr>
          <a:xfrm>
            <a:off x="5989320" y="1633727"/>
            <a:ext cx="5992368" cy="3974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2FE88AA-665C-446D-98E1-EA38C8185F6D}"/>
              </a:ext>
            </a:extLst>
          </p:cNvPr>
          <p:cNvSpPr txBox="1"/>
          <p:nvPr/>
        </p:nvSpPr>
        <p:spPr>
          <a:xfrm>
            <a:off x="1348892" y="5676391"/>
            <a:ext cx="302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2EA7E6B-70E8-40F8-91EC-1ECADEFE2305}"/>
              </a:ext>
            </a:extLst>
          </p:cNvPr>
          <p:cNvSpPr txBox="1"/>
          <p:nvPr/>
        </p:nvSpPr>
        <p:spPr>
          <a:xfrm>
            <a:off x="8096449" y="5676391"/>
            <a:ext cx="17589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aba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2012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3370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24A75DC-CAC7-45B8-9F7B-4A2DCEFD32F3}"/>
              </a:ext>
            </a:extLst>
          </p:cNvPr>
          <p:cNvSpPr/>
          <p:nvPr/>
        </p:nvSpPr>
        <p:spPr>
          <a:xfrm>
            <a:off x="39623" y="2596895"/>
            <a:ext cx="6291072" cy="2307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288616C-0AD3-4633-B8BF-76017C8B1F9A}"/>
              </a:ext>
            </a:extLst>
          </p:cNvPr>
          <p:cNvSpPr/>
          <p:nvPr/>
        </p:nvSpPr>
        <p:spPr>
          <a:xfrm>
            <a:off x="6638543" y="2362200"/>
            <a:ext cx="5318759" cy="2773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59CE0E7-80A0-4D53-A64D-EF47E0C97481}"/>
              </a:ext>
            </a:extLst>
          </p:cNvPr>
          <p:cNvSpPr txBox="1"/>
          <p:nvPr/>
        </p:nvSpPr>
        <p:spPr>
          <a:xfrm>
            <a:off x="2160850" y="1983739"/>
            <a:ext cx="2028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Vi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dirty="0">
                <a:latin typeface="Calibri"/>
                <a:cs typeface="Calibri"/>
              </a:rPr>
              <a:t>ifi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4B3C5D-CC97-4F34-ABE6-AE364D4ECD08}"/>
              </a:ext>
            </a:extLst>
          </p:cNvPr>
          <p:cNvSpPr txBox="1"/>
          <p:nvPr/>
        </p:nvSpPr>
        <p:spPr>
          <a:xfrm>
            <a:off x="8247655" y="1983739"/>
            <a:ext cx="20783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Ac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5566BC7-16CB-4350-85A6-796D40D2DBA0}"/>
              </a:ext>
            </a:extLst>
          </p:cNvPr>
          <p:cNvSpPr txBox="1"/>
          <p:nvPr/>
        </p:nvSpPr>
        <p:spPr>
          <a:xfrm>
            <a:off x="2398175" y="5021071"/>
            <a:ext cx="196151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Sim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n</a:t>
            </a:r>
            <a:r>
              <a:rPr sz="1800" spc="-4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B449B85-858A-462B-8EC5-6521407853E5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201</a:t>
            </a:r>
            <a:r>
              <a:rPr lang="en-US" spc="-25" dirty="0">
                <a:solidFill>
                  <a:schemeClr val="tx1"/>
                </a:solidFill>
              </a:rPr>
              <a:t>2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spc="-60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70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t: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 err="1">
                <a:solidFill>
                  <a:schemeClr val="tx1"/>
                </a:solidFill>
              </a:rPr>
              <a:t>C</a:t>
            </a:r>
            <a:r>
              <a:rPr lang="en-US" dirty="0" err="1">
                <a:solidFill>
                  <a:schemeClr val="tx1"/>
                </a:solidFill>
              </a:rPr>
              <a:t>o</a:t>
            </a:r>
            <a:r>
              <a:rPr lang="en-US" spc="-100" dirty="0" err="1">
                <a:solidFill>
                  <a:schemeClr val="tx1"/>
                </a:solidFill>
              </a:rPr>
              <a:t>n</a:t>
            </a:r>
            <a:r>
              <a:rPr lang="en-US" spc="-20" dirty="0" err="1">
                <a:solidFill>
                  <a:schemeClr val="tx1"/>
                </a:solidFill>
              </a:rPr>
              <a:t>v</a:t>
            </a:r>
            <a:r>
              <a:rPr lang="en-US" spc="-5" dirty="0" err="1">
                <a:solidFill>
                  <a:schemeClr val="tx1"/>
                </a:solidFill>
              </a:rPr>
              <a:t>N</a:t>
            </a:r>
            <a:r>
              <a:rPr lang="en-US" spc="-25" dirty="0" err="1">
                <a:solidFill>
                  <a:schemeClr val="tx1"/>
                </a:solidFill>
              </a:rPr>
              <a:t>e</a:t>
            </a:r>
            <a:r>
              <a:rPr lang="en-US" spc="-20" dirty="0" err="1">
                <a:solidFill>
                  <a:schemeClr val="tx1"/>
                </a:solidFill>
              </a:rPr>
              <a:t>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yw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752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2422363-9C41-49D2-84B8-6F54C498D315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201</a:t>
            </a:r>
            <a:r>
              <a:rPr lang="en-US" spc="-25" dirty="0">
                <a:solidFill>
                  <a:schemeClr val="tx1"/>
                </a:solidFill>
              </a:rPr>
              <a:t>2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spc="-60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70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t: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 err="1">
                <a:solidFill>
                  <a:schemeClr val="tx1"/>
                </a:solidFill>
              </a:rPr>
              <a:t>C</a:t>
            </a:r>
            <a:r>
              <a:rPr lang="en-US" dirty="0" err="1">
                <a:solidFill>
                  <a:schemeClr val="tx1"/>
                </a:solidFill>
              </a:rPr>
              <a:t>o</a:t>
            </a:r>
            <a:r>
              <a:rPr lang="en-US" spc="-100" dirty="0" err="1">
                <a:solidFill>
                  <a:schemeClr val="tx1"/>
                </a:solidFill>
              </a:rPr>
              <a:t>n</a:t>
            </a:r>
            <a:r>
              <a:rPr lang="en-US" spc="-20" dirty="0" err="1">
                <a:solidFill>
                  <a:schemeClr val="tx1"/>
                </a:solidFill>
              </a:rPr>
              <a:t>v</a:t>
            </a:r>
            <a:r>
              <a:rPr lang="en-US" spc="-5" dirty="0" err="1">
                <a:solidFill>
                  <a:schemeClr val="tx1"/>
                </a:solidFill>
              </a:rPr>
              <a:t>N</a:t>
            </a:r>
            <a:r>
              <a:rPr lang="en-US" spc="-25" dirty="0" err="1">
                <a:solidFill>
                  <a:schemeClr val="tx1"/>
                </a:solidFill>
              </a:rPr>
              <a:t>e</a:t>
            </a:r>
            <a:r>
              <a:rPr lang="en-US" spc="-20" dirty="0" err="1">
                <a:solidFill>
                  <a:schemeClr val="tx1"/>
                </a:solidFill>
              </a:rPr>
              <a:t>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yw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32BBA58-B814-4018-B0E9-9E07C24C31F5}"/>
              </a:ext>
            </a:extLst>
          </p:cNvPr>
          <p:cNvSpPr/>
          <p:nvPr/>
        </p:nvSpPr>
        <p:spPr>
          <a:xfrm>
            <a:off x="649223" y="1578863"/>
            <a:ext cx="10893552" cy="182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2F50AA7-D7B6-453F-8786-F922CFAEA995}"/>
              </a:ext>
            </a:extLst>
          </p:cNvPr>
          <p:cNvSpPr/>
          <p:nvPr/>
        </p:nvSpPr>
        <p:spPr>
          <a:xfrm>
            <a:off x="359663" y="4066032"/>
            <a:ext cx="5955792" cy="1990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6527E85-4E8C-4760-9FF9-0648BC9C55DD}"/>
              </a:ext>
            </a:extLst>
          </p:cNvPr>
          <p:cNvSpPr/>
          <p:nvPr/>
        </p:nvSpPr>
        <p:spPr>
          <a:xfrm>
            <a:off x="6571488" y="3931919"/>
            <a:ext cx="4782311" cy="2255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10E82E3-A29C-4C70-A979-00349ECB9CC9}"/>
              </a:ext>
            </a:extLst>
          </p:cNvPr>
          <p:cNvSpPr txBox="1"/>
          <p:nvPr/>
        </p:nvSpPr>
        <p:spPr>
          <a:xfrm>
            <a:off x="3740930" y="1197863"/>
            <a:ext cx="46628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8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he</a:t>
            </a:r>
            <a:r>
              <a:rPr sz="2000" spc="-10" dirty="0">
                <a:latin typeface="Calibri"/>
                <a:cs typeface="Calibri"/>
              </a:rPr>
              <a:t>v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2014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1E1DAF5-78EA-421E-8014-154FED47882B}"/>
              </a:ext>
            </a:extLst>
          </p:cNvPr>
          <p:cNvSpPr txBox="1"/>
          <p:nvPr/>
        </p:nvSpPr>
        <p:spPr>
          <a:xfrm>
            <a:off x="4169059" y="3742435"/>
            <a:ext cx="38144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Pl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y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6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 </a:t>
            </a:r>
            <a:r>
              <a:rPr sz="2000" spc="-5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al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2014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113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F81DA14-7A1C-40D3-85C2-1CB9AEB3D9E5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201</a:t>
            </a:r>
            <a:r>
              <a:rPr lang="en-US" spc="-25" dirty="0">
                <a:solidFill>
                  <a:schemeClr val="tx1"/>
                </a:solidFill>
              </a:rPr>
              <a:t>2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spc="-60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70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t: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 err="1">
                <a:solidFill>
                  <a:schemeClr val="tx1"/>
                </a:solidFill>
              </a:rPr>
              <a:t>C</a:t>
            </a:r>
            <a:r>
              <a:rPr lang="en-US" dirty="0" err="1">
                <a:solidFill>
                  <a:schemeClr val="tx1"/>
                </a:solidFill>
              </a:rPr>
              <a:t>o</a:t>
            </a:r>
            <a:r>
              <a:rPr lang="en-US" spc="-100" dirty="0" err="1">
                <a:solidFill>
                  <a:schemeClr val="tx1"/>
                </a:solidFill>
              </a:rPr>
              <a:t>n</a:t>
            </a:r>
            <a:r>
              <a:rPr lang="en-US" spc="-20" dirty="0" err="1">
                <a:solidFill>
                  <a:schemeClr val="tx1"/>
                </a:solidFill>
              </a:rPr>
              <a:t>v</a:t>
            </a:r>
            <a:r>
              <a:rPr lang="en-US" spc="-5" dirty="0" err="1">
                <a:solidFill>
                  <a:schemeClr val="tx1"/>
                </a:solidFill>
              </a:rPr>
              <a:t>N</a:t>
            </a:r>
            <a:r>
              <a:rPr lang="en-US" spc="-25" dirty="0" err="1">
                <a:solidFill>
                  <a:schemeClr val="tx1"/>
                </a:solidFill>
              </a:rPr>
              <a:t>e</a:t>
            </a:r>
            <a:r>
              <a:rPr lang="en-US" spc="-20" dirty="0" err="1">
                <a:solidFill>
                  <a:schemeClr val="tx1"/>
                </a:solidFill>
              </a:rPr>
              <a:t>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yw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532D949-1DEF-4D3A-A592-CAEBEC54C12B}"/>
              </a:ext>
            </a:extLst>
          </p:cNvPr>
          <p:cNvSpPr/>
          <p:nvPr/>
        </p:nvSpPr>
        <p:spPr>
          <a:xfrm>
            <a:off x="576072" y="1429511"/>
            <a:ext cx="5934456" cy="2532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3D693EF-6A70-476B-A21E-924C07531024}"/>
              </a:ext>
            </a:extLst>
          </p:cNvPr>
          <p:cNvSpPr/>
          <p:nvPr/>
        </p:nvSpPr>
        <p:spPr>
          <a:xfrm>
            <a:off x="576072" y="4770119"/>
            <a:ext cx="5934456" cy="120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C7FDC0C-58D7-4595-B01D-82895E0847D9}"/>
              </a:ext>
            </a:extLst>
          </p:cNvPr>
          <p:cNvSpPr/>
          <p:nvPr/>
        </p:nvSpPr>
        <p:spPr>
          <a:xfrm>
            <a:off x="7098792" y="1740407"/>
            <a:ext cx="4517136" cy="419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721D587-0CDF-40CA-8443-44F440E678C9}"/>
              </a:ext>
            </a:extLst>
          </p:cNvPr>
          <p:cNvSpPr/>
          <p:nvPr/>
        </p:nvSpPr>
        <p:spPr>
          <a:xfrm>
            <a:off x="5059196" y="6114791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1397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0FA1952-A94F-463E-9AEC-215DF62A543B}"/>
              </a:ext>
            </a:extLst>
          </p:cNvPr>
          <p:cNvSpPr/>
          <p:nvPr/>
        </p:nvSpPr>
        <p:spPr>
          <a:xfrm>
            <a:off x="6011696" y="6114791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7500" y="0"/>
                </a:lnTo>
              </a:path>
            </a:pathLst>
          </a:custGeom>
          <a:ln w="1397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94BC7FF-313F-4218-B0E3-3FC04168AB51}"/>
              </a:ext>
            </a:extLst>
          </p:cNvPr>
          <p:cNvSpPr txBox="1"/>
          <p:nvPr/>
        </p:nvSpPr>
        <p:spPr>
          <a:xfrm>
            <a:off x="2642158" y="1127760"/>
            <a:ext cx="76676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5"/>
              </a:lnSpc>
            </a:pP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ng</a:t>
            </a:r>
            <a:endParaRPr sz="2000" dirty="0">
              <a:latin typeface="Calibri"/>
              <a:cs typeface="Calibri"/>
            </a:endParaRPr>
          </a:p>
          <a:p>
            <a:pPr marR="5080" algn="r">
              <a:lnSpc>
                <a:spcPts val="2375"/>
              </a:lnSpc>
            </a:pPr>
            <a:r>
              <a:rPr sz="2000" spc="-25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5FFDBD-2CA1-45E6-BA29-2A84AFDC7CF0}"/>
              </a:ext>
            </a:extLst>
          </p:cNvPr>
          <p:cNvSpPr txBox="1"/>
          <p:nvPr/>
        </p:nvSpPr>
        <p:spPr>
          <a:xfrm>
            <a:off x="916939" y="4004564"/>
            <a:ext cx="3673475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al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201</a:t>
            </a:r>
            <a:r>
              <a:rPr sz="2000" spc="-15" dirty="0">
                <a:latin typeface="Calibri"/>
                <a:cs typeface="Calibri"/>
              </a:rPr>
              <a:t>6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Fi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ure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reprodu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per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io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600">
              <a:latin typeface="Calibri"/>
              <a:cs typeface="Calibri"/>
            </a:endParaRPr>
          </a:p>
          <a:p>
            <a:pPr marL="1569085">
              <a:lnSpc>
                <a:spcPct val="100000"/>
              </a:lnSpc>
              <a:spcBef>
                <a:spcPts val="1365"/>
              </a:spcBef>
            </a:pPr>
            <a:r>
              <a:rPr sz="2000" spc="-15" dirty="0">
                <a:latin typeface="Calibri"/>
                <a:cs typeface="Calibri"/>
              </a:rPr>
              <a:t>Gala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dirty="0">
                <a:latin typeface="Calibri"/>
                <a:cs typeface="Calibri"/>
              </a:rPr>
              <a:t>ifi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F49EF70-3D4E-41CE-86CC-1ECC18B7D2AC}"/>
              </a:ext>
            </a:extLst>
          </p:cNvPr>
          <p:cNvSpPr txBox="1"/>
          <p:nvPr/>
        </p:nvSpPr>
        <p:spPr>
          <a:xfrm>
            <a:off x="799923" y="6046723"/>
            <a:ext cx="21532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em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al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201</a:t>
            </a:r>
            <a:r>
              <a:rPr sz="2000" spc="-15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BBA5D0F-7631-4AB5-ADC3-700A7B632291}"/>
              </a:ext>
            </a:extLst>
          </p:cNvPr>
          <p:cNvSpPr txBox="1"/>
          <p:nvPr/>
        </p:nvSpPr>
        <p:spPr>
          <a:xfrm>
            <a:off x="4478171" y="6023864"/>
            <a:ext cx="195072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om le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ri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: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public do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b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NASA,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sag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by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8623D02-6A9E-44AA-A003-64C67A4E0FFD}"/>
              </a:ext>
            </a:extLst>
          </p:cNvPr>
          <p:cNvSpPr txBox="1"/>
          <p:nvPr/>
        </p:nvSpPr>
        <p:spPr>
          <a:xfrm>
            <a:off x="4654383" y="6112255"/>
            <a:ext cx="177546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SA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ubble,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public do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ai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 by</a:t>
            </a:r>
            <a:r>
              <a:rPr sz="600" u="heavy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NASA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ubl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ic do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2EACA00-DDE4-4B8F-89B8-16AAFF45509C}"/>
              </a:ext>
            </a:extLst>
          </p:cNvPr>
          <p:cNvSpPr/>
          <p:nvPr/>
        </p:nvSpPr>
        <p:spPr>
          <a:xfrm>
            <a:off x="9879720" y="6114791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200" y="0"/>
                </a:lnTo>
              </a:path>
            </a:pathLst>
          </a:custGeom>
          <a:ln w="1397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0721ABA-630F-49AF-919D-1E3BBF8FCB0B}"/>
              </a:ext>
            </a:extLst>
          </p:cNvPr>
          <p:cNvSpPr txBox="1"/>
          <p:nvPr/>
        </p:nvSpPr>
        <p:spPr>
          <a:xfrm>
            <a:off x="9867020" y="6023864"/>
            <a:ext cx="17240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Thi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Kha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public do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and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89CF3B6-0D1C-4A7B-9D11-23BB1BF47CC6}"/>
              </a:ext>
            </a:extLst>
          </p:cNvPr>
          <p:cNvSpPr txBox="1"/>
          <p:nvPr/>
        </p:nvSpPr>
        <p:spPr>
          <a:xfrm>
            <a:off x="9867020" y="6112255"/>
            <a:ext cx="114808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riginally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cam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f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ro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U.S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.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AA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943F552-2D03-45C7-A56E-ADFCAD259C77}"/>
              </a:ext>
            </a:extLst>
          </p:cNvPr>
          <p:cNvSpPr txBox="1"/>
          <p:nvPr/>
        </p:nvSpPr>
        <p:spPr>
          <a:xfrm>
            <a:off x="7115457" y="5985764"/>
            <a:ext cx="17703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u="heavy" spc="-5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2000" u="heavy" dirty="0">
                <a:solidFill>
                  <a:srgbClr val="0563C1"/>
                </a:solidFill>
                <a:latin typeface="Calibri"/>
                <a:cs typeface="Calibri"/>
              </a:rPr>
              <a:t>ag</a:t>
            </a:r>
            <a:r>
              <a:rPr sz="2000" u="heavy" spc="-15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2000" u="heavy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r>
              <a:rPr sz="20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000" u="heavy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563C1"/>
                </a:solidFill>
                <a:latin typeface="Calibri"/>
                <a:cs typeface="Calibri"/>
              </a:rPr>
              <a:t>Ch</a:t>
            </a:r>
            <a:r>
              <a:rPr sz="2000" u="heavy" dirty="0">
                <a:solidFill>
                  <a:srgbClr val="0563C1"/>
                </a:solidFill>
                <a:latin typeface="Calibri"/>
                <a:cs typeface="Calibri"/>
              </a:rPr>
              <a:t>all</a:t>
            </a:r>
            <a:r>
              <a:rPr sz="20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000" u="heavy" spc="-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000" u="heavy" spc="-25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20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064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36D5204-7CEA-49A0-9ABB-18E962373BD1}"/>
              </a:ext>
            </a:extLst>
          </p:cNvPr>
          <p:cNvSpPr txBox="1">
            <a:spLocks/>
          </p:cNvSpPr>
          <p:nvPr/>
        </p:nvSpPr>
        <p:spPr>
          <a:xfrm>
            <a:off x="157669" y="444499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201</a:t>
            </a:r>
            <a:r>
              <a:rPr lang="en-US" spc="-25" dirty="0">
                <a:solidFill>
                  <a:schemeClr val="tx1"/>
                </a:solidFill>
              </a:rPr>
              <a:t>2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spc="-60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70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t: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 err="1">
                <a:solidFill>
                  <a:schemeClr val="tx1"/>
                </a:solidFill>
              </a:rPr>
              <a:t>C</a:t>
            </a:r>
            <a:r>
              <a:rPr lang="en-US" dirty="0" err="1">
                <a:solidFill>
                  <a:schemeClr val="tx1"/>
                </a:solidFill>
              </a:rPr>
              <a:t>o</a:t>
            </a:r>
            <a:r>
              <a:rPr lang="en-US" spc="-100" dirty="0" err="1">
                <a:solidFill>
                  <a:schemeClr val="tx1"/>
                </a:solidFill>
              </a:rPr>
              <a:t>n</a:t>
            </a:r>
            <a:r>
              <a:rPr lang="en-US" spc="-20" dirty="0" err="1">
                <a:solidFill>
                  <a:schemeClr val="tx1"/>
                </a:solidFill>
              </a:rPr>
              <a:t>v</a:t>
            </a:r>
            <a:r>
              <a:rPr lang="en-US" spc="-5" dirty="0" err="1">
                <a:solidFill>
                  <a:schemeClr val="tx1"/>
                </a:solidFill>
              </a:rPr>
              <a:t>N</a:t>
            </a:r>
            <a:r>
              <a:rPr lang="en-US" spc="-25" dirty="0" err="1">
                <a:solidFill>
                  <a:schemeClr val="tx1"/>
                </a:solidFill>
              </a:rPr>
              <a:t>e</a:t>
            </a:r>
            <a:r>
              <a:rPr lang="en-US" spc="-20" dirty="0" err="1">
                <a:solidFill>
                  <a:schemeClr val="tx1"/>
                </a:solidFill>
              </a:rPr>
              <a:t>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yw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C2CAC93-1D23-45A6-B08E-39AE667C071A}"/>
              </a:ext>
            </a:extLst>
          </p:cNvPr>
          <p:cNvSpPr/>
          <p:nvPr/>
        </p:nvSpPr>
        <p:spPr>
          <a:xfrm>
            <a:off x="2630423" y="1048511"/>
            <a:ext cx="2846831" cy="1898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63C113E-1148-4228-A9C4-9EB8EBB0D7AD}"/>
              </a:ext>
            </a:extLst>
          </p:cNvPr>
          <p:cNvSpPr txBox="1"/>
          <p:nvPr/>
        </p:nvSpPr>
        <p:spPr>
          <a:xfrm>
            <a:off x="3243468" y="3041395"/>
            <a:ext cx="158115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sz="1600" i="1" spc="-10" dirty="0">
                <a:latin typeface="Calibri"/>
                <a:cs typeface="Calibri"/>
              </a:rPr>
              <a:t>A w</a:t>
            </a:r>
            <a:r>
              <a:rPr sz="1600" i="1" dirty="0">
                <a:latin typeface="Calibri"/>
                <a:cs typeface="Calibri"/>
              </a:rPr>
              <a:t>h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30" dirty="0">
                <a:latin typeface="Calibri"/>
                <a:cs typeface="Calibri"/>
              </a:rPr>
              <a:t>t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30" dirty="0">
                <a:latin typeface="Calibri"/>
                <a:cs typeface="Calibri"/>
              </a:rPr>
              <a:t>t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d</a:t>
            </a:r>
            <a:r>
              <a:rPr sz="1600" i="1" dirty="0">
                <a:latin typeface="Calibri"/>
                <a:cs typeface="Calibri"/>
              </a:rPr>
              <a:t>dy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b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ar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s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spc="-25" dirty="0">
                <a:latin typeface="Calibri"/>
                <a:cs typeface="Calibri"/>
              </a:rPr>
              <a:t>t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 </a:t>
            </a:r>
            <a:r>
              <a:rPr sz="1600" i="1" spc="-10" dirty="0">
                <a:latin typeface="Calibri"/>
                <a:cs typeface="Calibri"/>
              </a:rPr>
              <a:t>the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gr</a:t>
            </a:r>
            <a:r>
              <a:rPr sz="1600" i="1" dirty="0">
                <a:latin typeface="Calibri"/>
                <a:cs typeface="Calibri"/>
              </a:rPr>
              <a:t>ass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E965D0-1F0E-48EC-A06A-6EAFD54E4318}"/>
              </a:ext>
            </a:extLst>
          </p:cNvPr>
          <p:cNvSpPr/>
          <p:nvPr/>
        </p:nvSpPr>
        <p:spPr>
          <a:xfrm>
            <a:off x="2987039" y="3761232"/>
            <a:ext cx="2298191" cy="1725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DE8727-DE64-4181-9BDB-7F5FE1A11AA8}"/>
              </a:ext>
            </a:extLst>
          </p:cNvPr>
          <p:cNvSpPr txBox="1"/>
          <p:nvPr/>
        </p:nvSpPr>
        <p:spPr>
          <a:xfrm>
            <a:off x="3157529" y="5555996"/>
            <a:ext cx="177038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sz="1600" i="1" spc="-10" dirty="0">
                <a:latin typeface="Calibri"/>
                <a:cs typeface="Calibri"/>
              </a:rPr>
              <a:t>A 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an </a:t>
            </a:r>
            <a:r>
              <a:rPr sz="1600" i="1" spc="-10" dirty="0">
                <a:latin typeface="Calibri"/>
                <a:cs typeface="Calibri"/>
              </a:rPr>
              <a:t>ri</a:t>
            </a:r>
            <a:r>
              <a:rPr sz="1600" i="1" dirty="0">
                <a:latin typeface="Calibri"/>
                <a:cs typeface="Calibri"/>
              </a:rPr>
              <a:t>d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a </a:t>
            </a:r>
            <a:r>
              <a:rPr sz="1600" i="1" spc="-10" dirty="0">
                <a:latin typeface="Calibri"/>
                <a:cs typeface="Calibri"/>
              </a:rPr>
              <a:t>w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15" dirty="0">
                <a:latin typeface="Calibri"/>
                <a:cs typeface="Calibri"/>
              </a:rPr>
              <a:t>ve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on </a:t>
            </a:r>
            <a:r>
              <a:rPr sz="1600" i="1" spc="-3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op of a su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f</a:t>
            </a:r>
            <a:r>
              <a:rPr sz="1600" i="1" dirty="0">
                <a:latin typeface="Calibri"/>
                <a:cs typeface="Calibri"/>
              </a:rPr>
              <a:t>boa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72D8015-9D49-4DDB-B605-28BB9312B5A9}"/>
              </a:ext>
            </a:extLst>
          </p:cNvPr>
          <p:cNvSpPr/>
          <p:nvPr/>
        </p:nvSpPr>
        <p:spPr>
          <a:xfrm>
            <a:off x="5815584" y="1088136"/>
            <a:ext cx="2724912" cy="1816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50C30EE-2E1A-4F7F-83EF-BD97B1F3118A}"/>
              </a:ext>
            </a:extLst>
          </p:cNvPr>
          <p:cNvSpPr txBox="1"/>
          <p:nvPr/>
        </p:nvSpPr>
        <p:spPr>
          <a:xfrm>
            <a:off x="6234836" y="3041395"/>
            <a:ext cx="196913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sz="1600" i="1" spc="-10" dirty="0">
                <a:latin typeface="Calibri"/>
                <a:cs typeface="Calibri"/>
              </a:rPr>
              <a:t>A 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an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 a bas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b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10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l un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spc="-25" dirty="0">
                <a:latin typeface="Calibri"/>
                <a:cs typeface="Calibri"/>
              </a:rPr>
              <a:t>f</a:t>
            </a:r>
            <a:r>
              <a:rPr sz="1600" i="1" dirty="0">
                <a:latin typeface="Calibri"/>
                <a:cs typeface="Calibri"/>
              </a:rPr>
              <a:t>o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m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thr</a:t>
            </a:r>
            <a:r>
              <a:rPr sz="1600" i="1" spc="-5" dirty="0">
                <a:latin typeface="Calibri"/>
                <a:cs typeface="Calibri"/>
              </a:rPr>
              <a:t>o</a:t>
            </a:r>
            <a:r>
              <a:rPr sz="1600" i="1" spc="-10" dirty="0">
                <a:latin typeface="Calibri"/>
                <a:cs typeface="Calibri"/>
              </a:rPr>
              <a:t>w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a ba</a:t>
            </a:r>
            <a:r>
              <a:rPr sz="1600" i="1" spc="-5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894F76A-9E06-4D44-9A46-C6D173A7BA72}"/>
              </a:ext>
            </a:extLst>
          </p:cNvPr>
          <p:cNvSpPr/>
          <p:nvPr/>
        </p:nvSpPr>
        <p:spPr>
          <a:xfrm>
            <a:off x="5946647" y="3758184"/>
            <a:ext cx="2346959" cy="1725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813821E-1E09-44FE-BC41-AF9EC262C5C3}"/>
              </a:ext>
            </a:extLst>
          </p:cNvPr>
          <p:cNvSpPr txBox="1"/>
          <p:nvPr/>
        </p:nvSpPr>
        <p:spPr>
          <a:xfrm>
            <a:off x="6278883" y="5592572"/>
            <a:ext cx="169037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sz="1600" i="1" spc="-10" dirty="0">
                <a:latin typeface="Calibri"/>
                <a:cs typeface="Calibri"/>
              </a:rPr>
              <a:t>A 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 s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25" dirty="0">
                <a:latin typeface="Calibri"/>
                <a:cs typeface="Calibri"/>
              </a:rPr>
              <a:t>t</a:t>
            </a:r>
            <a:r>
              <a:rPr sz="1600" i="1" spc="-10" dirty="0">
                <a:latin typeface="Calibri"/>
                <a:cs typeface="Calibri"/>
              </a:rPr>
              <a:t>ti</a:t>
            </a:r>
            <a:r>
              <a:rPr sz="1600" i="1" dirty="0">
                <a:latin typeface="Calibri"/>
                <a:cs typeface="Calibri"/>
              </a:rPr>
              <a:t>ng on a su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spc="-30" dirty="0">
                <a:latin typeface="Calibri"/>
                <a:cs typeface="Calibri"/>
              </a:rPr>
              <a:t>t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spc="-10" dirty="0">
                <a:latin typeface="Calibri"/>
                <a:cs typeface="Calibri"/>
              </a:rPr>
              <a:t>ase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on </a:t>
            </a:r>
            <a:r>
              <a:rPr sz="1600" i="1" spc="-10" dirty="0">
                <a:latin typeface="Calibri"/>
                <a:cs typeface="Calibri"/>
              </a:rPr>
              <a:t>the</a:t>
            </a:r>
            <a:r>
              <a:rPr sz="1600" i="1" spc="-5" dirty="0">
                <a:latin typeface="Calibri"/>
                <a:cs typeface="Calibri"/>
              </a:rPr>
              <a:t> fl</a:t>
            </a:r>
            <a:r>
              <a:rPr sz="1600" i="1" dirty="0">
                <a:latin typeface="Calibri"/>
                <a:cs typeface="Calibri"/>
              </a:rPr>
              <a:t>oo</a:t>
            </a:r>
            <a:r>
              <a:rPr sz="1600" i="1" spc="-10" dirty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AD13AB2-B23A-46FC-8AEC-1223421DC89A}"/>
              </a:ext>
            </a:extLst>
          </p:cNvPr>
          <p:cNvSpPr/>
          <p:nvPr/>
        </p:nvSpPr>
        <p:spPr>
          <a:xfrm>
            <a:off x="8793480" y="1048511"/>
            <a:ext cx="2801112" cy="1865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10B49C5-6A4A-42E1-A547-5A36D65170D7}"/>
              </a:ext>
            </a:extLst>
          </p:cNvPr>
          <p:cNvSpPr txBox="1"/>
          <p:nvPr/>
        </p:nvSpPr>
        <p:spPr>
          <a:xfrm>
            <a:off x="9452659" y="3056636"/>
            <a:ext cx="1644014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sz="1600" i="1" spc="-10" dirty="0">
                <a:latin typeface="Calibri"/>
                <a:cs typeface="Calibri"/>
              </a:rPr>
              <a:t>A w</a:t>
            </a:r>
            <a:r>
              <a:rPr sz="1600" i="1" dirty="0">
                <a:latin typeface="Calibri"/>
                <a:cs typeface="Calibri"/>
              </a:rPr>
              <a:t>o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an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s ho</a:t>
            </a:r>
            <a:r>
              <a:rPr sz="1600" i="1" spc="-10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d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a 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at 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 </a:t>
            </a:r>
            <a:r>
              <a:rPr sz="1600" i="1" spc="-10" dirty="0">
                <a:latin typeface="Calibri"/>
                <a:cs typeface="Calibri"/>
              </a:rPr>
              <a:t>h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hand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A7EA947-1A2D-4270-8B08-FD23BD3A0416}"/>
              </a:ext>
            </a:extLst>
          </p:cNvPr>
          <p:cNvSpPr/>
          <p:nvPr/>
        </p:nvSpPr>
        <p:spPr>
          <a:xfrm>
            <a:off x="9552431" y="3782567"/>
            <a:ext cx="1146048" cy="1722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E654032-D45D-46EE-969C-F43900D158EC}"/>
              </a:ext>
            </a:extLst>
          </p:cNvPr>
          <p:cNvSpPr txBox="1"/>
          <p:nvPr/>
        </p:nvSpPr>
        <p:spPr>
          <a:xfrm>
            <a:off x="8910764" y="5613908"/>
            <a:ext cx="218440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00"/>
              </a:lnSpc>
            </a:pPr>
            <a:r>
              <a:rPr sz="1600" i="1" spc="-10" dirty="0">
                <a:latin typeface="Calibri"/>
                <a:cs typeface="Calibri"/>
              </a:rPr>
              <a:t>A w</a:t>
            </a:r>
            <a:r>
              <a:rPr sz="1600" i="1" dirty="0">
                <a:latin typeface="Calibri"/>
                <a:cs typeface="Calibri"/>
              </a:rPr>
              <a:t>o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an </a:t>
            </a:r>
            <a:r>
              <a:rPr sz="1600" i="1" spc="-20" dirty="0">
                <a:latin typeface="Calibri"/>
                <a:cs typeface="Calibri"/>
              </a:rPr>
              <a:t>s</a:t>
            </a:r>
            <a:r>
              <a:rPr sz="1600" i="1" spc="-35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and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on a </a:t>
            </a:r>
            <a:r>
              <a:rPr sz="1600" i="1" spc="-10" dirty="0">
                <a:latin typeface="Calibri"/>
                <a:cs typeface="Calibri"/>
              </a:rPr>
              <a:t>b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h ho</a:t>
            </a:r>
            <a:r>
              <a:rPr sz="1600" i="1" spc="-5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d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a sur</a:t>
            </a:r>
            <a:r>
              <a:rPr sz="1600" i="1" spc="-5" dirty="0">
                <a:latin typeface="Calibri"/>
                <a:cs typeface="Calibri"/>
              </a:rPr>
              <a:t>f</a:t>
            </a:r>
            <a:r>
              <a:rPr sz="1600" i="1" dirty="0">
                <a:latin typeface="Calibri"/>
                <a:cs typeface="Calibri"/>
              </a:rPr>
              <a:t>bo</a:t>
            </a:r>
            <a:r>
              <a:rPr sz="1600" i="1" spc="-10" dirty="0">
                <a:latin typeface="Calibri"/>
                <a:cs typeface="Calibri"/>
              </a:rPr>
              <a:t>ar</a:t>
            </a:r>
            <a:r>
              <a:rPr sz="1600" i="1" dirty="0">
                <a:latin typeface="Calibri"/>
                <a:cs typeface="Calibri"/>
              </a:rPr>
              <a:t>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53E414F-1AAA-4D9F-B2F5-6BA1F8E616CD}"/>
              </a:ext>
            </a:extLst>
          </p:cNvPr>
          <p:cNvSpPr txBox="1"/>
          <p:nvPr/>
        </p:nvSpPr>
        <p:spPr>
          <a:xfrm>
            <a:off x="179192" y="3181604"/>
            <a:ext cx="2488565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090"/>
              </a:lnSpc>
              <a:spcBef>
                <a:spcPts val="245"/>
              </a:spcBef>
            </a:pPr>
            <a:r>
              <a:rPr sz="180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n</a:t>
            </a:r>
            <a:r>
              <a:rPr sz="1800" spc="-4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al,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2015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y 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ei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ei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7DD9ABE-6074-473D-A4E3-7BECB70B0FD2}"/>
              </a:ext>
            </a:extLst>
          </p:cNvPr>
          <p:cNvSpPr txBox="1"/>
          <p:nvPr/>
        </p:nvSpPr>
        <p:spPr>
          <a:xfrm>
            <a:off x="127570" y="5423408"/>
            <a:ext cx="2207260" cy="650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79425">
              <a:lnSpc>
                <a:spcPct val="100000"/>
              </a:lnSpc>
            </a:pP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l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l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CC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0 Public do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in: 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:</a:t>
            </a:r>
            <a:r>
              <a:rPr sz="600" u="heavy" spc="5" dirty="0">
                <a:solidFill>
                  <a:srgbClr val="BFBFBF"/>
                </a:solidFill>
                <a:latin typeface="Calibri"/>
                <a:cs typeface="Calibri"/>
              </a:rPr>
              <a:t>//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pi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x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abay.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heavy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en</a:t>
            </a:r>
            <a:r>
              <a:rPr sz="600" u="heavy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lu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gage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-a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ique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1643010/</a:t>
            </a:r>
            <a:endParaRPr sz="600">
              <a:latin typeface="Calibri"/>
              <a:cs typeface="Calibri"/>
            </a:endParaRPr>
          </a:p>
          <a:p>
            <a:pPr marL="12700" marR="5080">
              <a:lnSpc>
                <a:spcPts val="700"/>
              </a:lnSpc>
              <a:spcBef>
                <a:spcPts val="15"/>
              </a:spcBef>
            </a:pP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:</a:t>
            </a:r>
            <a:r>
              <a:rPr sz="600" u="dbl" spc="5" dirty="0">
                <a:solidFill>
                  <a:srgbClr val="BFBFBF"/>
                </a:solidFill>
                <a:latin typeface="Calibri"/>
                <a:cs typeface="Calibri"/>
              </a:rPr>
              <a:t>//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pi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x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abay.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dbl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en</a:t>
            </a:r>
            <a:r>
              <a:rPr sz="600" u="dbl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edd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y-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plu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ear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s-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cu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eddy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ear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1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623436/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: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//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x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abay.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en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rf-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ave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-s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-s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por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litor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l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1668716/ 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:</a:t>
            </a:r>
            <a:r>
              <a:rPr sz="600" u="heavy" spc="5" dirty="0">
                <a:solidFill>
                  <a:srgbClr val="BFBFBF"/>
                </a:solidFill>
                <a:latin typeface="Calibri"/>
                <a:cs typeface="Calibri"/>
              </a:rPr>
              <a:t>//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pi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x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abay.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heavy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en</a:t>
            </a:r>
            <a:r>
              <a:rPr sz="600" u="heavy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an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fe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al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mode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l-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por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rai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-a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dult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983967/</a:t>
            </a:r>
            <a:endParaRPr sz="600">
              <a:latin typeface="Calibri"/>
              <a:cs typeface="Calibri"/>
            </a:endParaRPr>
          </a:p>
          <a:p>
            <a:pPr marL="12700" marR="88265">
              <a:lnSpc>
                <a:spcPct val="100000"/>
              </a:lnSpc>
              <a:spcBef>
                <a:spcPts val="50"/>
              </a:spcBef>
            </a:pP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:</a:t>
            </a:r>
            <a:r>
              <a:rPr sz="600" u="dbl" spc="5" dirty="0">
                <a:solidFill>
                  <a:srgbClr val="BFBFBF"/>
                </a:solidFill>
                <a:latin typeface="Calibri"/>
                <a:cs typeface="Calibri"/>
              </a:rPr>
              <a:t>//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pi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x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abay.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dbl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en</a:t>
            </a:r>
            <a:r>
              <a:rPr sz="600" u="dbl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hand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la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ed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on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u="dbl" spc="-10" dirty="0">
                <a:solidFill>
                  <a:srgbClr val="BFBFBF"/>
                </a:solidFill>
                <a:latin typeface="Calibri"/>
                <a:cs typeface="Calibri"/>
              </a:rPr>
              <a:t>496008/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: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//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x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abay.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en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ba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ebal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l-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player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-s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hor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top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ld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1045263/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BB78FCA9-2C26-4D99-BACC-1A2DA4D61532}"/>
              </a:ext>
            </a:extLst>
          </p:cNvPr>
          <p:cNvSpPr txBox="1"/>
          <p:nvPr/>
        </p:nvSpPr>
        <p:spPr>
          <a:xfrm>
            <a:off x="127570" y="6148832"/>
            <a:ext cx="174688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ap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ion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genera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by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J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J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ohn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u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ing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Neuraltal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2</a:t>
            </a:r>
            <a:endParaRPr sz="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69271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D405F4F-EF34-4900-9C9F-9626C618B011}"/>
              </a:ext>
            </a:extLst>
          </p:cNvPr>
          <p:cNvSpPr/>
          <p:nvPr/>
        </p:nvSpPr>
        <p:spPr>
          <a:xfrm>
            <a:off x="143255" y="118871"/>
            <a:ext cx="5404103" cy="6123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2A7B9D4-0815-4466-A400-8D63B88CEED2}"/>
              </a:ext>
            </a:extLst>
          </p:cNvPr>
          <p:cNvSpPr/>
          <p:nvPr/>
        </p:nvSpPr>
        <p:spPr>
          <a:xfrm>
            <a:off x="5550408" y="118871"/>
            <a:ext cx="6498336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70E0244-8771-4B4F-A5CE-F3327A97BA2E}"/>
              </a:ext>
            </a:extLst>
          </p:cNvPr>
          <p:cNvSpPr/>
          <p:nvPr/>
        </p:nvSpPr>
        <p:spPr>
          <a:xfrm>
            <a:off x="8793480" y="2554223"/>
            <a:ext cx="3249168" cy="243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5BE3612-B60D-41ED-B2DE-42A21A849797}"/>
              </a:ext>
            </a:extLst>
          </p:cNvPr>
          <p:cNvSpPr/>
          <p:nvPr/>
        </p:nvSpPr>
        <p:spPr>
          <a:xfrm>
            <a:off x="10040111" y="4648200"/>
            <a:ext cx="1895855" cy="932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D9B7FCD-87A5-4CCC-9EF0-09228EB3B762}"/>
              </a:ext>
            </a:extLst>
          </p:cNvPr>
          <p:cNvSpPr/>
          <p:nvPr/>
        </p:nvSpPr>
        <p:spPr>
          <a:xfrm>
            <a:off x="10031921" y="4640341"/>
            <a:ext cx="1911985" cy="948690"/>
          </a:xfrm>
          <a:custGeom>
            <a:avLst/>
            <a:gdLst/>
            <a:ahLst/>
            <a:cxnLst/>
            <a:rect l="l" t="t" r="r" b="b"/>
            <a:pathLst>
              <a:path w="1911984" h="948689">
                <a:moveTo>
                  <a:pt x="0" y="0"/>
                </a:moveTo>
                <a:lnTo>
                  <a:pt x="1911667" y="0"/>
                </a:lnTo>
                <a:lnTo>
                  <a:pt x="1911667" y="948347"/>
                </a:lnTo>
                <a:lnTo>
                  <a:pt x="0" y="94834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5B0BBCB-5151-4BE4-BE46-66A331E5D2FB}"/>
              </a:ext>
            </a:extLst>
          </p:cNvPr>
          <p:cNvSpPr/>
          <p:nvPr/>
        </p:nvSpPr>
        <p:spPr>
          <a:xfrm>
            <a:off x="5544311" y="2554223"/>
            <a:ext cx="3252216" cy="2438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2242E39-1A77-499B-BC43-77E961085D0A}"/>
              </a:ext>
            </a:extLst>
          </p:cNvPr>
          <p:cNvSpPr/>
          <p:nvPr/>
        </p:nvSpPr>
        <p:spPr>
          <a:xfrm>
            <a:off x="7312152" y="4648200"/>
            <a:ext cx="1399031" cy="932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A1CE982-AB03-41AD-B16D-0F43979A9233}"/>
              </a:ext>
            </a:extLst>
          </p:cNvPr>
          <p:cNvSpPr/>
          <p:nvPr/>
        </p:nvSpPr>
        <p:spPr>
          <a:xfrm>
            <a:off x="7305567" y="4640341"/>
            <a:ext cx="1414145" cy="948690"/>
          </a:xfrm>
          <a:custGeom>
            <a:avLst/>
            <a:gdLst/>
            <a:ahLst/>
            <a:cxnLst/>
            <a:rect l="l" t="t" r="r" b="b"/>
            <a:pathLst>
              <a:path w="1414145" h="948689">
                <a:moveTo>
                  <a:pt x="0" y="0"/>
                </a:moveTo>
                <a:lnTo>
                  <a:pt x="1413541" y="0"/>
                </a:lnTo>
                <a:lnTo>
                  <a:pt x="1413541" y="948347"/>
                </a:lnTo>
                <a:lnTo>
                  <a:pt x="0" y="94834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DC7FCE6-1E08-41B4-A35F-F64FDCB3C9EB}"/>
              </a:ext>
            </a:extLst>
          </p:cNvPr>
          <p:cNvSpPr txBox="1"/>
          <p:nvPr/>
        </p:nvSpPr>
        <p:spPr>
          <a:xfrm>
            <a:off x="449149" y="6261608"/>
            <a:ext cx="469900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Fi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ure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opyri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J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J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ohn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on,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2015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.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eprodu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per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ion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.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ener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u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ing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In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eptioni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m 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pproa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rom 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 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blog</a:t>
            </a:r>
            <a:r>
              <a:rPr sz="600" u="heavy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po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oogle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ear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h.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96D8A17-960A-44F1-8220-3E1C2E2399E1}"/>
              </a:ext>
            </a:extLst>
          </p:cNvPr>
          <p:cNvSpPr txBox="1"/>
          <p:nvPr/>
        </p:nvSpPr>
        <p:spPr>
          <a:xfrm>
            <a:off x="5641836" y="5645911"/>
            <a:ext cx="2059305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Origina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l 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age</a:t>
            </a:r>
            <a:r>
              <a:rPr sz="600" u="heavy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CC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0 publi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do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St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rry</a:t>
            </a:r>
            <a:r>
              <a:rPr sz="600" u="dbl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Ni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u="dbl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u="dbl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ree</a:t>
            </a:r>
            <a:r>
              <a:rPr sz="600" u="heavy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600" u="heavy" spc="-5" dirty="0">
                <a:solidFill>
                  <a:srgbClr val="BFBFBF"/>
                </a:solidFill>
                <a:latin typeface="Calibri"/>
                <a:cs typeface="Calibri"/>
              </a:rPr>
              <a:t>oo</a:t>
            </a:r>
            <a:r>
              <a:rPr sz="600" u="heavy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Va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og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are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public do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600">
              <a:latin typeface="Calibri"/>
              <a:cs typeface="Calibri"/>
            </a:endParaRPr>
          </a:p>
          <a:p>
            <a:pPr marL="12700" marR="581025">
              <a:lnSpc>
                <a:spcPct val="110000"/>
              </a:lnSpc>
              <a:spcBef>
                <a:spcPts val="120"/>
              </a:spcBef>
            </a:pP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Boke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do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ain       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yli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z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i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ag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opyri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J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J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ohn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on,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2017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; repr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du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per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io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78BD448-CE8C-4CA7-A10B-2D20622816E8}"/>
              </a:ext>
            </a:extLst>
          </p:cNvPr>
          <p:cNvSpPr txBox="1"/>
          <p:nvPr/>
        </p:nvSpPr>
        <p:spPr>
          <a:xfrm>
            <a:off x="9889031" y="5735828"/>
            <a:ext cx="191135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999"/>
              </a:lnSpc>
            </a:pP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spc="-5" dirty="0">
                <a:latin typeface="Calibri"/>
                <a:cs typeface="Calibri"/>
              </a:rPr>
              <a:t>ins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2015 G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25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s 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2016</a:t>
            </a:r>
            <a:endParaRPr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877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D93C6AE-1299-456E-A2A5-663F6F3D7756}"/>
              </a:ext>
            </a:extLst>
          </p:cNvPr>
          <p:cNvSpPr txBox="1">
            <a:spLocks/>
          </p:cNvSpPr>
          <p:nvPr/>
        </p:nvSpPr>
        <p:spPr>
          <a:xfrm>
            <a:off x="841790" y="273169"/>
            <a:ext cx="1050842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 defTabSz="1219170"/>
            <a:r>
              <a:rPr lang="en-US" altLang="zh-TW" sz="5400" spc="-33">
                <a:solidFill>
                  <a:prstClr val="black"/>
                </a:solidFill>
              </a:rPr>
              <a:t>Object</a:t>
            </a:r>
            <a:r>
              <a:rPr lang="en-US" altLang="zh-TW" sz="5400" spc="-127">
                <a:solidFill>
                  <a:prstClr val="black"/>
                </a:solidFill>
              </a:rPr>
              <a:t> </a:t>
            </a:r>
            <a:r>
              <a:rPr lang="en-US" altLang="zh-TW" sz="5400">
                <a:solidFill>
                  <a:prstClr val="black"/>
                </a:solidFill>
              </a:rPr>
              <a:t>Detection</a:t>
            </a:r>
            <a:endParaRPr lang="en-US" altLang="zh-TW" sz="5400" dirty="0">
              <a:solidFill>
                <a:prstClr val="black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ED0906E-E0A0-4486-85A8-7881DE9AD9D8}"/>
              </a:ext>
            </a:extLst>
          </p:cNvPr>
          <p:cNvSpPr/>
          <p:nvPr/>
        </p:nvSpPr>
        <p:spPr>
          <a:xfrm>
            <a:off x="2139696" y="1209040"/>
            <a:ext cx="7605776" cy="4836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74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178B84D-7CB7-4774-B10A-476238A12785}"/>
              </a:ext>
            </a:extLst>
          </p:cNvPr>
          <p:cNvSpPr txBox="1"/>
          <p:nvPr/>
        </p:nvSpPr>
        <p:spPr>
          <a:xfrm>
            <a:off x="962024" y="1552575"/>
            <a:ext cx="9515475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y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em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lang="en-US" sz="3200" spc="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 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endParaRPr lang="en-US" sz="3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US" sz="3200" dirty="0">
                <a:latin typeface="Calibri"/>
                <a:cs typeface="Calibri"/>
              </a:rPr>
              <a:t>-&gt; Mimic the human visual system</a:t>
            </a:r>
          </a:p>
          <a:p>
            <a:pPr marL="12700" marR="5080">
              <a:lnSpc>
                <a:spcPct val="100000"/>
              </a:lnSpc>
            </a:pPr>
            <a:r>
              <a:rPr lang="en-US" sz="3200" dirty="0">
                <a:latin typeface="Calibri"/>
                <a:cs typeface="Calibri"/>
              </a:rPr>
              <a:t>-&gt; Center block of robotic intelligence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641B1289-C555-4862-87CB-223C8DBD11B1}"/>
              </a:ext>
            </a:extLst>
          </p:cNvPr>
          <p:cNvSpPr txBox="1">
            <a:spLocks/>
          </p:cNvSpPr>
          <p:nvPr/>
        </p:nvSpPr>
        <p:spPr>
          <a:xfrm>
            <a:off x="-404306" y="-31751"/>
            <a:ext cx="11876661" cy="1203325"/>
          </a:xfrm>
          <a:prstGeom prst="rect">
            <a:avLst/>
          </a:prstGeom>
        </p:spPr>
        <p:txBody>
          <a:bodyPr vert="horz" wrap="square" lIns="0" tIns="379476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6170">
              <a:lnSpc>
                <a:spcPct val="100000"/>
              </a:lnSpc>
            </a:pPr>
            <a:r>
              <a:rPr lang="en-US" sz="5400" spc="-40" dirty="0">
                <a:solidFill>
                  <a:schemeClr val="tx1"/>
                </a:solidFill>
              </a:rPr>
              <a:t>D</a:t>
            </a:r>
            <a:r>
              <a:rPr lang="en-US" sz="5400" spc="-10" dirty="0">
                <a:solidFill>
                  <a:schemeClr val="tx1"/>
                </a:solidFill>
              </a:rPr>
              <a:t>ee</a:t>
            </a:r>
            <a:r>
              <a:rPr lang="en-US" sz="5400" spc="-30" dirty="0">
                <a:solidFill>
                  <a:schemeClr val="tx1"/>
                </a:solidFill>
              </a:rPr>
              <a:t>p</a:t>
            </a:r>
            <a:r>
              <a:rPr lang="en-US" sz="5400" spc="-5" dirty="0">
                <a:solidFill>
                  <a:schemeClr val="tx1"/>
                </a:solidFill>
              </a:rPr>
              <a:t> </a:t>
            </a:r>
            <a:r>
              <a:rPr lang="en-US" sz="5400" dirty="0">
                <a:solidFill>
                  <a:schemeClr val="tx1"/>
                </a:solidFill>
              </a:rPr>
              <a:t>L</a:t>
            </a:r>
            <a:r>
              <a:rPr lang="en-US" sz="5400" spc="-10" dirty="0">
                <a:solidFill>
                  <a:schemeClr val="tx1"/>
                </a:solidFill>
              </a:rPr>
              <a:t>e</a:t>
            </a:r>
            <a:r>
              <a:rPr lang="en-US" sz="5400" spc="-35" dirty="0">
                <a:solidFill>
                  <a:schemeClr val="tx1"/>
                </a:solidFill>
              </a:rPr>
              <a:t>a</a:t>
            </a:r>
            <a:r>
              <a:rPr lang="en-US" sz="5400" spc="-20" dirty="0">
                <a:solidFill>
                  <a:schemeClr val="tx1"/>
                </a:solidFill>
              </a:rPr>
              <a:t>r</a:t>
            </a:r>
            <a:r>
              <a:rPr lang="en-US" sz="5400" spc="-40" dirty="0">
                <a:solidFill>
                  <a:schemeClr val="tx1"/>
                </a:solidFill>
              </a:rPr>
              <a:t>n</a:t>
            </a:r>
            <a:r>
              <a:rPr lang="en-US" sz="5400" spc="-20" dirty="0">
                <a:solidFill>
                  <a:schemeClr val="tx1"/>
                </a:solidFill>
              </a:rPr>
              <a:t>i</a:t>
            </a:r>
            <a:r>
              <a:rPr lang="en-US" sz="5400" spc="-40" dirty="0">
                <a:solidFill>
                  <a:schemeClr val="tx1"/>
                </a:solidFill>
              </a:rPr>
              <a:t>n</a:t>
            </a:r>
            <a:r>
              <a:rPr lang="en-US" sz="5400" spc="-30" dirty="0">
                <a:solidFill>
                  <a:schemeClr val="tx1"/>
                </a:solidFill>
              </a:rPr>
              <a:t>g</a:t>
            </a:r>
            <a:r>
              <a:rPr lang="en-US" sz="5400" spc="10" dirty="0">
                <a:solidFill>
                  <a:schemeClr val="tx1"/>
                </a:solidFill>
              </a:rPr>
              <a:t> </a:t>
            </a:r>
            <a:r>
              <a:rPr lang="en-US" sz="5400" spc="-155" dirty="0">
                <a:solidFill>
                  <a:schemeClr val="tx1"/>
                </a:solidFill>
              </a:rPr>
              <a:t>f</a:t>
            </a:r>
            <a:r>
              <a:rPr lang="en-US" sz="5400" spc="-5" dirty="0">
                <a:solidFill>
                  <a:schemeClr val="tx1"/>
                </a:solidFill>
              </a:rPr>
              <a:t>o</a:t>
            </a:r>
            <a:r>
              <a:rPr lang="en-US" sz="5400" spc="-20" dirty="0">
                <a:solidFill>
                  <a:schemeClr val="tx1"/>
                </a:solidFill>
              </a:rPr>
              <a:t>r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u="heavy" spc="-5" dirty="0">
                <a:solidFill>
                  <a:schemeClr val="tx1"/>
                </a:solidFill>
              </a:rPr>
              <a:t>Co</a:t>
            </a:r>
            <a:r>
              <a:rPr lang="en-US" sz="5400" u="heavy" dirty="0">
                <a:solidFill>
                  <a:schemeClr val="tx1"/>
                </a:solidFill>
              </a:rPr>
              <a:t>m</a:t>
            </a:r>
            <a:r>
              <a:rPr lang="en-US" sz="5400" u="heavy" spc="-35" dirty="0">
                <a:solidFill>
                  <a:schemeClr val="tx1"/>
                </a:solidFill>
              </a:rPr>
              <a:t>pu</a:t>
            </a:r>
            <a:r>
              <a:rPr lang="en-US" sz="5400" u="heavy" spc="-75" dirty="0">
                <a:solidFill>
                  <a:schemeClr val="tx1"/>
                </a:solidFill>
              </a:rPr>
              <a:t>t</a:t>
            </a:r>
            <a:r>
              <a:rPr lang="en-US" sz="5400" u="heavy" spc="-10" dirty="0">
                <a:solidFill>
                  <a:schemeClr val="tx1"/>
                </a:solidFill>
              </a:rPr>
              <a:t>e</a:t>
            </a:r>
            <a:r>
              <a:rPr lang="en-US" sz="5400" u="heavy" spc="-20" dirty="0">
                <a:solidFill>
                  <a:schemeClr val="tx1"/>
                </a:solidFill>
              </a:rPr>
              <a:t>r</a:t>
            </a:r>
            <a:r>
              <a:rPr lang="en-US" sz="5400" u="heavy" dirty="0">
                <a:solidFill>
                  <a:schemeClr val="tx1"/>
                </a:solidFill>
              </a:rPr>
              <a:t> </a:t>
            </a:r>
            <a:r>
              <a:rPr lang="en-US" sz="5400" u="heavy" spc="-10" dirty="0">
                <a:solidFill>
                  <a:schemeClr val="tx1"/>
                </a:solidFill>
              </a:rPr>
              <a:t>V</a:t>
            </a:r>
            <a:r>
              <a:rPr lang="en-US" sz="5400" u="heavy" spc="-25" dirty="0">
                <a:solidFill>
                  <a:schemeClr val="tx1"/>
                </a:solidFill>
              </a:rPr>
              <a:t>i</a:t>
            </a:r>
            <a:r>
              <a:rPr lang="en-US" sz="5400" u="heavy" spc="-30" dirty="0">
                <a:solidFill>
                  <a:schemeClr val="tx1"/>
                </a:solidFill>
              </a:rPr>
              <a:t>s</a:t>
            </a:r>
            <a:r>
              <a:rPr lang="en-US" sz="5400" u="heavy" spc="-25" dirty="0">
                <a:solidFill>
                  <a:schemeClr val="tx1"/>
                </a:solidFill>
              </a:rPr>
              <a:t>i</a:t>
            </a:r>
            <a:r>
              <a:rPr lang="en-US" sz="5400" u="heavy" spc="-5" dirty="0">
                <a:solidFill>
                  <a:schemeClr val="tx1"/>
                </a:solidFill>
              </a:rPr>
              <a:t>on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49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FE2624-5D49-42A5-A387-5CBA4BC2F04A}"/>
              </a:ext>
            </a:extLst>
          </p:cNvPr>
          <p:cNvSpPr/>
          <p:nvPr/>
        </p:nvSpPr>
        <p:spPr>
          <a:xfrm>
            <a:off x="1674367" y="1099311"/>
            <a:ext cx="8831072" cy="4968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FD2357-B0B7-489C-8E8E-A591B74C07F8}"/>
              </a:ext>
            </a:extLst>
          </p:cNvPr>
          <p:cNvSpPr txBox="1">
            <a:spLocks/>
          </p:cNvSpPr>
          <p:nvPr/>
        </p:nvSpPr>
        <p:spPr>
          <a:xfrm>
            <a:off x="841790" y="273169"/>
            <a:ext cx="1050842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 defTabSz="1219170"/>
            <a:r>
              <a:rPr lang="en-US" altLang="zh-TW" sz="5400" spc="20">
                <a:solidFill>
                  <a:prstClr val="black"/>
                </a:solidFill>
              </a:rPr>
              <a:t>Self</a:t>
            </a:r>
            <a:r>
              <a:rPr lang="en-US" altLang="zh-TW" sz="5400" spc="152">
                <a:solidFill>
                  <a:prstClr val="black"/>
                </a:solidFill>
              </a:rPr>
              <a:t>-</a:t>
            </a:r>
            <a:r>
              <a:rPr lang="en-US" altLang="zh-TW" sz="5400" spc="-20">
                <a:solidFill>
                  <a:prstClr val="black"/>
                </a:solidFill>
              </a:rPr>
              <a:t>d</a:t>
            </a:r>
            <a:r>
              <a:rPr lang="en-US" altLang="zh-TW" sz="5400" spc="-7">
                <a:solidFill>
                  <a:prstClr val="black"/>
                </a:solidFill>
              </a:rPr>
              <a:t>r</a:t>
            </a:r>
            <a:r>
              <a:rPr lang="en-US" altLang="zh-TW" sz="5400" spc="-67">
                <a:solidFill>
                  <a:prstClr val="black"/>
                </a:solidFill>
              </a:rPr>
              <a:t>i</a:t>
            </a:r>
            <a:r>
              <a:rPr lang="en-US" altLang="zh-TW" sz="5400" spc="-100">
                <a:solidFill>
                  <a:prstClr val="black"/>
                </a:solidFill>
              </a:rPr>
              <a:t>v</a:t>
            </a:r>
            <a:r>
              <a:rPr lang="en-US" altLang="zh-TW" sz="5400" spc="40">
                <a:solidFill>
                  <a:prstClr val="black"/>
                </a:solidFill>
              </a:rPr>
              <a:t>ing</a:t>
            </a:r>
            <a:r>
              <a:rPr lang="en-US" altLang="zh-TW" sz="5400" spc="-167">
                <a:solidFill>
                  <a:prstClr val="black"/>
                </a:solidFill>
              </a:rPr>
              <a:t> </a:t>
            </a:r>
            <a:r>
              <a:rPr lang="en-US" altLang="zh-TW" sz="5400" spc="73">
                <a:solidFill>
                  <a:prstClr val="black"/>
                </a:solidFill>
              </a:rPr>
              <a:t>c</a:t>
            </a:r>
            <a:r>
              <a:rPr lang="en-US" altLang="zh-TW" sz="5400" spc="87">
                <a:solidFill>
                  <a:prstClr val="black"/>
                </a:solidFill>
              </a:rPr>
              <a:t>a</a:t>
            </a:r>
            <a:r>
              <a:rPr lang="en-US" altLang="zh-TW" sz="5400" spc="-180">
                <a:solidFill>
                  <a:prstClr val="black"/>
                </a:solidFill>
              </a:rPr>
              <a:t>r</a:t>
            </a:r>
            <a:r>
              <a:rPr lang="en-US" altLang="zh-TW" sz="5400" spc="207">
                <a:solidFill>
                  <a:prstClr val="black"/>
                </a:solidFill>
              </a:rPr>
              <a:t>s</a:t>
            </a:r>
            <a:endParaRPr lang="en-US" altLang="zh-TW" sz="5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796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C9175FA-4B59-477F-9615-5EA772BA0BBE}"/>
              </a:ext>
            </a:extLst>
          </p:cNvPr>
          <p:cNvSpPr txBox="1"/>
          <p:nvPr/>
        </p:nvSpPr>
        <p:spPr>
          <a:xfrm>
            <a:off x="2018792" y="3629021"/>
            <a:ext cx="1573107" cy="471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defTabSz="1219170"/>
            <a:r>
              <a:rPr sz="3067" spc="253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3067" spc="-147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3067" spc="152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3067" spc="87" dirty="0">
                <a:solidFill>
                  <a:prstClr val="black"/>
                </a:solidFill>
                <a:latin typeface="Trebuchet MS"/>
                <a:cs typeface="Trebuchet MS"/>
              </a:rPr>
              <a:t>haGo</a:t>
            </a:r>
            <a:endParaRPr sz="30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B92CB19-DE04-4462-8771-A97C9CA20407}"/>
              </a:ext>
            </a:extLst>
          </p:cNvPr>
          <p:cNvSpPr/>
          <p:nvPr/>
        </p:nvSpPr>
        <p:spPr>
          <a:xfrm>
            <a:off x="839216" y="1261871"/>
            <a:ext cx="3917696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3AB69D7-9C08-4130-8096-4EE883F9F30D}"/>
              </a:ext>
            </a:extLst>
          </p:cNvPr>
          <p:cNvSpPr/>
          <p:nvPr/>
        </p:nvSpPr>
        <p:spPr>
          <a:xfrm>
            <a:off x="3070352" y="4303776"/>
            <a:ext cx="6051296" cy="1686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D338E3E-AC0D-4F1E-85E7-623DDB2F6EBA}"/>
              </a:ext>
            </a:extLst>
          </p:cNvPr>
          <p:cNvSpPr txBox="1"/>
          <p:nvPr/>
        </p:nvSpPr>
        <p:spPr>
          <a:xfrm>
            <a:off x="7055613" y="3354363"/>
            <a:ext cx="3765127" cy="471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defTabSz="1219170"/>
            <a:r>
              <a:rPr sz="3067" spc="27" dirty="0">
                <a:solidFill>
                  <a:prstClr val="black"/>
                </a:solidFill>
                <a:latin typeface="Trebuchet MS"/>
                <a:cs typeface="Trebuchet MS"/>
              </a:rPr>
              <a:t>Emoti</a:t>
            </a:r>
            <a:r>
              <a:rPr sz="3067" spc="33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3067" spc="113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3067" spc="-16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3067" spc="200" dirty="0">
                <a:solidFill>
                  <a:prstClr val="black"/>
                </a:solidFill>
                <a:latin typeface="Trebuchet MS"/>
                <a:cs typeface="Trebuchet MS"/>
              </a:rPr>
              <a:t>su</a:t>
            </a:r>
            <a:r>
              <a:rPr sz="3067" spc="220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3067" spc="320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3067" dirty="0">
                <a:solidFill>
                  <a:prstClr val="black"/>
                </a:solidFill>
                <a:latin typeface="Trebuchet MS"/>
                <a:cs typeface="Trebuchet MS"/>
              </a:rPr>
              <a:t>estion</a:t>
            </a:r>
            <a:endParaRPr sz="30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6F45791-17AD-4BF9-8872-DEAD3E9A805E}"/>
              </a:ext>
            </a:extLst>
          </p:cNvPr>
          <p:cNvSpPr/>
          <p:nvPr/>
        </p:nvSpPr>
        <p:spPr>
          <a:xfrm>
            <a:off x="6270752" y="1343151"/>
            <a:ext cx="5210048" cy="2019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D55BEFE-2830-43BB-B36F-704A85BF5047}"/>
              </a:ext>
            </a:extLst>
          </p:cNvPr>
          <p:cNvSpPr txBox="1">
            <a:spLocks/>
          </p:cNvSpPr>
          <p:nvPr/>
        </p:nvSpPr>
        <p:spPr>
          <a:xfrm>
            <a:off x="841790" y="273169"/>
            <a:ext cx="1050842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 defTabSz="1219170"/>
            <a:r>
              <a:rPr lang="en-US" altLang="zh-TW" sz="5400" spc="227">
                <a:solidFill>
                  <a:prstClr val="black"/>
                </a:solidFill>
              </a:rPr>
              <a:t>Mac</a:t>
            </a:r>
            <a:r>
              <a:rPr lang="en-US" altLang="zh-TW" sz="5400" spc="-20">
                <a:solidFill>
                  <a:prstClr val="black"/>
                </a:solidFill>
              </a:rPr>
              <a:t>hine</a:t>
            </a:r>
            <a:r>
              <a:rPr lang="en-US" altLang="zh-TW" sz="5400" spc="-113">
                <a:solidFill>
                  <a:prstClr val="black"/>
                </a:solidFill>
              </a:rPr>
              <a:t> </a:t>
            </a:r>
            <a:r>
              <a:rPr lang="en-US" altLang="zh-TW" sz="5400" spc="-233">
                <a:solidFill>
                  <a:prstClr val="black"/>
                </a:solidFill>
              </a:rPr>
              <a:t>t</a:t>
            </a:r>
            <a:r>
              <a:rPr lang="en-US" altLang="zh-TW" sz="5400" spc="-220">
                <a:solidFill>
                  <a:prstClr val="black"/>
                </a:solidFill>
              </a:rPr>
              <a:t>r</a:t>
            </a:r>
            <a:r>
              <a:rPr lang="en-US" altLang="zh-TW" sz="5400" spc="40">
                <a:solidFill>
                  <a:prstClr val="black"/>
                </a:solidFill>
              </a:rPr>
              <a:t>ansl</a:t>
            </a:r>
            <a:r>
              <a:rPr lang="en-US" altLang="zh-TW" sz="5400" spc="-147">
                <a:solidFill>
                  <a:prstClr val="black"/>
                </a:solidFill>
              </a:rPr>
              <a:t>a</a:t>
            </a:r>
            <a:r>
              <a:rPr lang="en-US" altLang="zh-TW" sz="5400" spc="-107">
                <a:solidFill>
                  <a:prstClr val="black"/>
                </a:solidFill>
              </a:rPr>
              <a:t>t</a:t>
            </a:r>
            <a:r>
              <a:rPr lang="en-US" altLang="zh-TW" sz="5400" spc="-20">
                <a:solidFill>
                  <a:prstClr val="black"/>
                </a:solidFill>
              </a:rPr>
              <a:t>ion</a:t>
            </a:r>
            <a:endParaRPr lang="en-US" altLang="zh-TW" sz="5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357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2236DAC-08EA-48BC-B3EA-C9A77947A3F1}"/>
              </a:ext>
            </a:extLst>
          </p:cNvPr>
          <p:cNvSpPr txBox="1">
            <a:spLocks/>
          </p:cNvSpPr>
          <p:nvPr/>
        </p:nvSpPr>
        <p:spPr>
          <a:xfrm>
            <a:off x="2969261" y="144780"/>
            <a:ext cx="5541957" cy="65133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>
              <a:spcBef>
                <a:spcPts val="140"/>
              </a:spcBef>
            </a:pPr>
            <a:r>
              <a:rPr lang="en-US" altLang="zh-TW" sz="4800" spc="60">
                <a:solidFill>
                  <a:prstClr val="black"/>
                </a:solidFill>
              </a:rPr>
              <a:t>Al</a:t>
            </a:r>
            <a:r>
              <a:rPr lang="en-US" altLang="zh-TW" sz="4800" spc="67">
                <a:solidFill>
                  <a:prstClr val="black"/>
                </a:solidFill>
              </a:rPr>
              <a:t>p</a:t>
            </a:r>
            <a:r>
              <a:rPr lang="en-US" altLang="zh-TW" sz="4800" spc="47">
                <a:solidFill>
                  <a:prstClr val="black"/>
                </a:solidFill>
              </a:rPr>
              <a:t>h</a:t>
            </a:r>
            <a:r>
              <a:rPr lang="en-US" altLang="zh-TW" sz="4800">
                <a:solidFill>
                  <a:prstClr val="black"/>
                </a:solidFill>
              </a:rPr>
              <a:t>a</a:t>
            </a:r>
            <a:r>
              <a:rPr lang="en-US" altLang="zh-TW" sz="4800" spc="-127">
                <a:solidFill>
                  <a:prstClr val="black"/>
                </a:solidFill>
              </a:rPr>
              <a:t> </a:t>
            </a:r>
            <a:r>
              <a:rPr lang="en-US" altLang="zh-TW" sz="4800" spc="33">
                <a:solidFill>
                  <a:prstClr val="black"/>
                </a:solidFill>
              </a:rPr>
              <a:t>S</a:t>
            </a:r>
            <a:r>
              <a:rPr lang="en-US" altLang="zh-TW" sz="4800" spc="13">
                <a:solidFill>
                  <a:prstClr val="black"/>
                </a:solidFill>
              </a:rPr>
              <a:t>t</a:t>
            </a:r>
            <a:r>
              <a:rPr lang="en-US" altLang="zh-TW" sz="4800">
                <a:solidFill>
                  <a:prstClr val="black"/>
                </a:solidFill>
              </a:rPr>
              <a:t>a</a:t>
            </a:r>
            <a:r>
              <a:rPr lang="en-US" altLang="zh-TW" sz="4800" spc="-140">
                <a:solidFill>
                  <a:prstClr val="black"/>
                </a:solidFill>
              </a:rPr>
              <a:t>r</a:t>
            </a:r>
            <a:endParaRPr lang="en-US" spc="147" dirty="0"/>
          </a:p>
        </p:txBody>
      </p:sp>
      <p:pic>
        <p:nvPicPr>
          <p:cNvPr id="5" name="bandicam 2022-02-15 16-02-16-320">
            <a:hlinkClick r:id="" action="ppaction://media"/>
            <a:extLst>
              <a:ext uri="{FF2B5EF4-FFF2-40B4-BE49-F238E27FC236}">
                <a16:creationId xmlns:a16="http://schemas.microsoft.com/office/drawing/2014/main" id="{F013FF0B-7237-44BE-A8C6-9F44DCD0B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983473"/>
            <a:ext cx="8686334" cy="49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9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492158"/>
            <a:ext cx="11582400" cy="633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defTabSz="1219170"/>
            <a:r>
              <a:rPr lang="da-DK" altLang="zh-TW" sz="4800" spc="67" dirty="0">
                <a:solidFill>
                  <a:prstClr val="black"/>
                </a:solidFill>
                <a:latin typeface="+mj-lt"/>
              </a:rPr>
              <a:t>Auto</a:t>
            </a:r>
            <a:r>
              <a:rPr lang="da-DK" altLang="zh-TW" sz="4800" spc="93" dirty="0">
                <a:solidFill>
                  <a:prstClr val="black"/>
                </a:solidFill>
                <a:latin typeface="+mj-lt"/>
              </a:rPr>
              <a:t>m</a:t>
            </a:r>
            <a:r>
              <a:rPr lang="da-DK" altLang="zh-TW" sz="4800" spc="-53" dirty="0">
                <a:solidFill>
                  <a:prstClr val="black"/>
                </a:solidFill>
                <a:latin typeface="+mj-lt"/>
              </a:rPr>
              <a:t>ate</a:t>
            </a:r>
            <a:r>
              <a:rPr lang="da-DK" altLang="zh-TW" sz="4800" spc="133" dirty="0">
                <a:solidFill>
                  <a:prstClr val="black"/>
                </a:solidFill>
                <a:latin typeface="+mj-lt"/>
              </a:rPr>
              <a:t>d</a:t>
            </a:r>
            <a:r>
              <a:rPr lang="da-DK" altLang="zh-TW" sz="4800" spc="-147" dirty="0">
                <a:solidFill>
                  <a:prstClr val="black"/>
                </a:solidFill>
                <a:latin typeface="+mj-lt"/>
              </a:rPr>
              <a:t> </a:t>
            </a:r>
            <a:r>
              <a:rPr lang="da-DK" altLang="zh-TW" sz="4800" spc="73" dirty="0">
                <a:solidFill>
                  <a:prstClr val="black"/>
                </a:solidFill>
                <a:latin typeface="+mj-lt"/>
              </a:rPr>
              <a:t>Te</a:t>
            </a:r>
            <a:r>
              <a:rPr lang="da-DK" altLang="zh-TW" sz="4800" spc="-40" dirty="0">
                <a:solidFill>
                  <a:prstClr val="black"/>
                </a:solidFill>
                <a:latin typeface="+mj-lt"/>
              </a:rPr>
              <a:t>x</a:t>
            </a:r>
            <a:r>
              <a:rPr lang="da-DK" altLang="zh-TW" sz="4800" spc="-247" dirty="0">
                <a:solidFill>
                  <a:prstClr val="black"/>
                </a:solidFill>
                <a:latin typeface="+mj-lt"/>
              </a:rPr>
              <a:t>t</a:t>
            </a:r>
            <a:r>
              <a:rPr lang="da-DK" altLang="zh-TW" sz="4800" spc="-152" dirty="0">
                <a:solidFill>
                  <a:prstClr val="black"/>
                </a:solidFill>
                <a:latin typeface="+mj-lt"/>
              </a:rPr>
              <a:t> </a:t>
            </a:r>
            <a:r>
              <a:rPr lang="da-DK" altLang="zh-TW" sz="4800" spc="27" dirty="0">
                <a:solidFill>
                  <a:prstClr val="black"/>
                </a:solidFill>
                <a:latin typeface="+mj-lt"/>
              </a:rPr>
              <a:t>Genera</a:t>
            </a:r>
            <a:r>
              <a:rPr lang="da-DK" altLang="zh-TW" sz="4800" spc="-100" dirty="0">
                <a:solidFill>
                  <a:prstClr val="black"/>
                </a:solidFill>
                <a:latin typeface="+mj-lt"/>
              </a:rPr>
              <a:t>ti</a:t>
            </a:r>
            <a:r>
              <a:rPr lang="da-DK" altLang="zh-TW" sz="4800" spc="-173" dirty="0">
                <a:solidFill>
                  <a:prstClr val="black"/>
                </a:solidFill>
                <a:latin typeface="+mj-lt"/>
              </a:rPr>
              <a:t>o</a:t>
            </a:r>
            <a:r>
              <a:rPr lang="da-DK" altLang="zh-TW" sz="4800" spc="53" dirty="0">
                <a:solidFill>
                  <a:prstClr val="black"/>
                </a:solidFill>
                <a:latin typeface="+mj-lt"/>
              </a:rPr>
              <a:t>n</a:t>
            </a:r>
            <a:r>
              <a:rPr lang="da-DK" altLang="zh-TW" sz="4800" spc="-152" dirty="0">
                <a:solidFill>
                  <a:prstClr val="black"/>
                </a:solidFill>
                <a:latin typeface="+mj-lt"/>
              </a:rPr>
              <a:t> </a:t>
            </a:r>
            <a:r>
              <a:rPr lang="da-DK" altLang="zh-TW" sz="4800" spc="-333" dirty="0">
                <a:solidFill>
                  <a:prstClr val="black"/>
                </a:solidFill>
                <a:latin typeface="+mj-lt"/>
              </a:rPr>
              <a:t>[</a:t>
            </a:r>
            <a:r>
              <a:rPr lang="da-DK" altLang="zh-TW" sz="4800" spc="73" dirty="0">
                <a:solidFill>
                  <a:prstClr val="black"/>
                </a:solidFill>
                <a:latin typeface="+mj-lt"/>
              </a:rPr>
              <a:t>Ka</a:t>
            </a:r>
            <a:r>
              <a:rPr lang="da-DK" altLang="zh-TW" sz="4800" spc="-13" dirty="0">
                <a:solidFill>
                  <a:prstClr val="black"/>
                </a:solidFill>
                <a:latin typeface="+mj-lt"/>
              </a:rPr>
              <a:t>r</a:t>
            </a:r>
            <a:r>
              <a:rPr lang="da-DK" altLang="zh-TW" sz="4800" spc="-33" dirty="0">
                <a:solidFill>
                  <a:prstClr val="black"/>
                </a:solidFill>
                <a:latin typeface="+mj-lt"/>
              </a:rPr>
              <a:t>p</a:t>
            </a:r>
            <a:r>
              <a:rPr lang="da-DK" altLang="zh-TW" sz="4800" spc="-13" dirty="0">
                <a:solidFill>
                  <a:prstClr val="black"/>
                </a:solidFill>
                <a:latin typeface="+mj-lt"/>
              </a:rPr>
              <a:t>athy</a:t>
            </a:r>
            <a:r>
              <a:rPr lang="da-DK" altLang="zh-TW" sz="4800" spc="-147" dirty="0">
                <a:solidFill>
                  <a:prstClr val="black"/>
                </a:solidFill>
                <a:latin typeface="+mj-lt"/>
              </a:rPr>
              <a:t> </a:t>
            </a:r>
            <a:r>
              <a:rPr lang="da-DK" altLang="zh-TW" sz="4800" spc="-80" dirty="0">
                <a:solidFill>
                  <a:prstClr val="black"/>
                </a:solidFill>
                <a:latin typeface="+mj-lt"/>
              </a:rPr>
              <a:t>et</a:t>
            </a:r>
            <a:r>
              <a:rPr lang="da-DK" altLang="zh-TW" sz="4800" spc="-133" dirty="0">
                <a:solidFill>
                  <a:prstClr val="black"/>
                </a:solidFill>
                <a:latin typeface="+mj-lt"/>
              </a:rPr>
              <a:t> </a:t>
            </a:r>
            <a:r>
              <a:rPr lang="da-DK" altLang="zh-TW" sz="4800" spc="-253" dirty="0">
                <a:solidFill>
                  <a:prstClr val="black"/>
                </a:solidFill>
                <a:latin typeface="+mj-lt"/>
              </a:rPr>
              <a:t>al.]</a:t>
            </a:r>
            <a:endParaRPr lang="da-DK" altLang="zh-TW" sz="4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2892" y="1489294"/>
            <a:ext cx="8293750" cy="4267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4937457" y="8751156"/>
            <a:ext cx="390593" cy="225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72" defTabSz="1219170"/>
            <a:fld id="{81D60167-4931-47E6-BA6A-407CBD079E47}" type="slidenum">
              <a:rPr spc="27" dirty="0"/>
              <a:pPr marL="19472" defTabSz="1219170"/>
              <a:t>73</a:t>
            </a:fld>
            <a:endParaRPr spc="27" dirty="0"/>
          </a:p>
        </p:txBody>
      </p:sp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808FEA60-EF68-4C3A-ACD4-4EFAC79F1167}"/>
              </a:ext>
            </a:extLst>
          </p:cNvPr>
          <p:cNvSpPr txBox="1">
            <a:spLocks/>
          </p:cNvSpPr>
          <p:nvPr/>
        </p:nvSpPr>
        <p:spPr>
          <a:xfrm>
            <a:off x="9900459" y="6459787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D22F896-40B5-4ADD-8801-0D06FADFA095}" type="slidenum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73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9CD191-1FAE-4136-AF86-6E4AEE0EDE56}"/>
              </a:ext>
            </a:extLst>
          </p:cNvPr>
          <p:cNvSpPr/>
          <p:nvPr/>
        </p:nvSpPr>
        <p:spPr>
          <a:xfrm>
            <a:off x="609600" y="1285875"/>
            <a:ext cx="11068050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62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AF48614-796C-406A-B14F-0ED22160A14B}"/>
              </a:ext>
            </a:extLst>
          </p:cNvPr>
          <p:cNvSpPr txBox="1">
            <a:spLocks/>
          </p:cNvSpPr>
          <p:nvPr/>
        </p:nvSpPr>
        <p:spPr>
          <a:xfrm>
            <a:off x="2969261" y="144779"/>
            <a:ext cx="6266180" cy="65126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spcBef>
                <a:spcPts val="140"/>
              </a:spcBef>
            </a:pPr>
            <a:r>
              <a:rPr lang="en-US" spc="240" dirty="0">
                <a:solidFill>
                  <a:schemeClr val="tx1"/>
                </a:solidFill>
              </a:rPr>
              <a:t>Deep </a:t>
            </a:r>
            <a:r>
              <a:rPr lang="en-US" spc="40" dirty="0">
                <a:solidFill>
                  <a:schemeClr val="tx1"/>
                </a:solidFill>
              </a:rPr>
              <a:t>Learning</a:t>
            </a:r>
            <a:r>
              <a:rPr lang="en-US" spc="-1007" dirty="0">
                <a:solidFill>
                  <a:schemeClr val="tx1"/>
                </a:solidFill>
              </a:rPr>
              <a:t> </a:t>
            </a:r>
            <a:r>
              <a:rPr lang="en-US" spc="147" dirty="0">
                <a:solidFill>
                  <a:schemeClr val="tx1"/>
                </a:solidFill>
              </a:rPr>
              <a:t>Today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3E9DDDB-E156-4374-A571-CECC2220AA94}"/>
              </a:ext>
            </a:extLst>
          </p:cNvPr>
          <p:cNvSpPr txBox="1"/>
          <p:nvPr/>
        </p:nvSpPr>
        <p:spPr>
          <a:xfrm>
            <a:off x="4012523" y="6016887"/>
            <a:ext cx="43205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2400" spc="87" dirty="0">
                <a:solidFill>
                  <a:prstClr val="black"/>
                </a:solidFill>
                <a:latin typeface="Trebuchet MS"/>
                <a:cs typeface="Trebuchet MS"/>
              </a:rPr>
              <a:t>Google </a:t>
            </a:r>
            <a:r>
              <a:rPr sz="2400" spc="13" dirty="0">
                <a:solidFill>
                  <a:prstClr val="black"/>
                </a:solidFill>
                <a:latin typeface="Trebuchet MS"/>
                <a:cs typeface="Trebuchet MS"/>
              </a:rPr>
              <a:t>Assistant </a:t>
            </a:r>
            <a:r>
              <a:rPr sz="2400" spc="33" dirty="0">
                <a:solidFill>
                  <a:prstClr val="black"/>
                </a:solidFill>
                <a:latin typeface="Trebuchet MS"/>
                <a:cs typeface="Trebuchet MS"/>
              </a:rPr>
              <a:t>(Google</a:t>
            </a:r>
            <a:r>
              <a:rPr sz="2400" spc="-4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400" spc="-152" dirty="0">
                <a:solidFill>
                  <a:prstClr val="black"/>
                </a:solidFill>
                <a:latin typeface="Trebuchet MS"/>
                <a:cs typeface="Trebuchet MS"/>
              </a:rPr>
              <a:t>IO’19)</a:t>
            </a:r>
            <a:endParaRPr sz="24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2212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D344CDE-D80B-4B28-921C-6F09FCFE8426}"/>
              </a:ext>
            </a:extLst>
          </p:cNvPr>
          <p:cNvSpPr/>
          <p:nvPr/>
        </p:nvSpPr>
        <p:spPr>
          <a:xfrm>
            <a:off x="1751585" y="1229359"/>
            <a:ext cx="8747759" cy="441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84E6FD4-1908-46D8-A435-75679FD3DB7A}"/>
              </a:ext>
            </a:extLst>
          </p:cNvPr>
          <p:cNvSpPr txBox="1">
            <a:spLocks/>
          </p:cNvSpPr>
          <p:nvPr/>
        </p:nvSpPr>
        <p:spPr>
          <a:xfrm>
            <a:off x="841790" y="273169"/>
            <a:ext cx="1050842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 defTabSz="1219170"/>
            <a:r>
              <a:rPr lang="en-US" altLang="zh-TW" sz="5400" spc="47">
                <a:solidFill>
                  <a:prstClr val="black"/>
                </a:solidFill>
              </a:rPr>
              <a:t>Hea</a:t>
            </a:r>
            <a:r>
              <a:rPr lang="en-US" altLang="zh-TW" sz="5400" spc="33">
                <a:solidFill>
                  <a:prstClr val="black"/>
                </a:solidFill>
              </a:rPr>
              <a:t>l</a:t>
            </a:r>
            <a:r>
              <a:rPr lang="en-US" altLang="zh-TW" sz="5400" spc="-73">
                <a:solidFill>
                  <a:prstClr val="black"/>
                </a:solidFill>
              </a:rPr>
              <a:t>thcare,</a:t>
            </a:r>
            <a:r>
              <a:rPr lang="en-US" altLang="zh-TW" sz="5400" spc="-133">
                <a:solidFill>
                  <a:prstClr val="black"/>
                </a:solidFill>
              </a:rPr>
              <a:t> </a:t>
            </a:r>
            <a:r>
              <a:rPr lang="en-US" altLang="zh-TW" sz="5400" spc="133">
                <a:solidFill>
                  <a:prstClr val="black"/>
                </a:solidFill>
              </a:rPr>
              <a:t>c</a:t>
            </a:r>
            <a:r>
              <a:rPr lang="en-US" altLang="zh-TW" sz="5400" spc="27">
                <a:solidFill>
                  <a:prstClr val="black"/>
                </a:solidFill>
              </a:rPr>
              <a:t>ancer</a:t>
            </a:r>
            <a:r>
              <a:rPr lang="en-US" altLang="zh-TW" sz="5400" spc="-107">
                <a:solidFill>
                  <a:prstClr val="black"/>
                </a:solidFill>
              </a:rPr>
              <a:t> </a:t>
            </a:r>
            <a:r>
              <a:rPr lang="en-US" altLang="zh-TW" sz="5400" spc="-20">
                <a:solidFill>
                  <a:prstClr val="black"/>
                </a:solidFill>
              </a:rPr>
              <a:t>detection</a:t>
            </a:r>
            <a:endParaRPr lang="en-US" altLang="zh-TW" sz="5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88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26A661E-F372-496A-8AE5-00B79C373EBE}"/>
              </a:ext>
            </a:extLst>
          </p:cNvPr>
          <p:cNvSpPr txBox="1">
            <a:spLocks/>
          </p:cNvSpPr>
          <p:nvPr/>
        </p:nvSpPr>
        <p:spPr>
          <a:xfrm>
            <a:off x="841790" y="273169"/>
            <a:ext cx="1050842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2" algn="ctr" defTabSz="1219170">
              <a:tabLst>
                <a:tab pos="474968" algn="l"/>
              </a:tabLst>
            </a:pPr>
            <a:r>
              <a:rPr lang="en-US" altLang="zh-TW" sz="5400" spc="80" dirty="0">
                <a:solidFill>
                  <a:prstClr val="black"/>
                </a:solidFill>
              </a:rPr>
              <a:t>Video</a:t>
            </a:r>
            <a:r>
              <a:rPr lang="en-US" altLang="zh-TW" sz="5400" spc="-127" dirty="0">
                <a:solidFill>
                  <a:prstClr val="black"/>
                </a:solidFill>
              </a:rPr>
              <a:t> </a:t>
            </a:r>
            <a:r>
              <a:rPr lang="en-US" altLang="zh-TW" sz="5400" spc="67" dirty="0">
                <a:solidFill>
                  <a:prstClr val="black"/>
                </a:solidFill>
              </a:rPr>
              <a:t>an</a:t>
            </a:r>
            <a:r>
              <a:rPr lang="en-US" altLang="zh-TW" sz="5400" spc="73" dirty="0">
                <a:solidFill>
                  <a:prstClr val="black"/>
                </a:solidFill>
              </a:rPr>
              <a:t>o</a:t>
            </a:r>
            <a:r>
              <a:rPr lang="en-US" altLang="zh-TW" sz="5400" spc="-33" dirty="0">
                <a:solidFill>
                  <a:prstClr val="black"/>
                </a:solidFill>
              </a:rPr>
              <a:t>nymizatio</a:t>
            </a:r>
            <a:r>
              <a:rPr lang="en-US" altLang="zh-TW" sz="5400" spc="67" dirty="0">
                <a:solidFill>
                  <a:prstClr val="black"/>
                </a:solidFill>
              </a:rPr>
              <a:t>n</a:t>
            </a:r>
            <a:endParaRPr lang="en-US" altLang="zh-TW" sz="5400" dirty="0">
              <a:solidFill>
                <a:prstClr val="black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690A5E7-9B78-46E3-BA9D-AD97FD39B0E1}"/>
              </a:ext>
            </a:extLst>
          </p:cNvPr>
          <p:cNvSpPr txBox="1"/>
          <p:nvPr/>
        </p:nvSpPr>
        <p:spPr>
          <a:xfrm>
            <a:off x="185686" y="6085233"/>
            <a:ext cx="525949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defTabSz="1219170"/>
            <a:r>
              <a:rPr sz="1600" spc="-213" dirty="0">
                <a:solidFill>
                  <a:prstClr val="black"/>
                </a:solidFill>
                <a:latin typeface="Trebuchet MS"/>
                <a:cs typeface="Trebuchet MS"/>
              </a:rPr>
              <a:t>[</a:t>
            </a:r>
            <a:r>
              <a:rPr sz="1600" spc="20" dirty="0">
                <a:solidFill>
                  <a:prstClr val="black"/>
                </a:solidFill>
                <a:latin typeface="Trebuchet MS"/>
                <a:cs typeface="Trebuchet MS"/>
              </a:rPr>
              <a:t>Maxi</a:t>
            </a:r>
            <a:r>
              <a:rPr sz="1600" spc="73" dirty="0">
                <a:solidFill>
                  <a:prstClr val="black"/>
                </a:solidFill>
                <a:latin typeface="Trebuchet MS"/>
                <a:cs typeface="Trebuchet MS"/>
              </a:rPr>
              <a:t>mov</a:t>
            </a:r>
            <a:r>
              <a:rPr sz="1600" spc="-7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00" spc="-47" dirty="0">
                <a:solidFill>
                  <a:prstClr val="black"/>
                </a:solidFill>
                <a:latin typeface="Trebuchet MS"/>
                <a:cs typeface="Trebuchet MS"/>
              </a:rPr>
              <a:t>et</a:t>
            </a:r>
            <a:r>
              <a:rPr sz="1600" spc="-6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prstClr val="black"/>
                </a:solidFill>
                <a:latin typeface="Trebuchet MS"/>
                <a:cs typeface="Trebuchet MS"/>
              </a:rPr>
              <a:t>al</a:t>
            </a:r>
            <a:r>
              <a:rPr sz="1600" spc="-327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r>
              <a:rPr sz="1600" spc="-193" dirty="0">
                <a:solidFill>
                  <a:prstClr val="black"/>
                </a:solidFill>
                <a:latin typeface="Trebuchet MS"/>
                <a:cs typeface="Trebuchet MS"/>
              </a:rPr>
              <a:t>,</a:t>
            </a:r>
            <a:r>
              <a:rPr sz="1600" spc="-7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00" spc="140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00" spc="107" dirty="0">
                <a:solidFill>
                  <a:prstClr val="black"/>
                </a:solidFill>
                <a:latin typeface="Trebuchet MS"/>
                <a:cs typeface="Trebuchet MS"/>
              </a:rPr>
              <a:t>VPR</a:t>
            </a:r>
            <a:r>
              <a:rPr sz="1600" spc="-4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00" spc="-53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600" spc="40" dirty="0">
                <a:solidFill>
                  <a:prstClr val="black"/>
                </a:solidFill>
                <a:latin typeface="Trebuchet MS"/>
                <a:cs typeface="Trebuchet MS"/>
              </a:rPr>
              <a:t>02</a:t>
            </a:r>
            <a:r>
              <a:rPr sz="1600" spc="-47" dirty="0">
                <a:solidFill>
                  <a:prstClr val="black"/>
                </a:solidFill>
                <a:latin typeface="Trebuchet MS"/>
                <a:cs typeface="Trebuchet MS"/>
              </a:rPr>
              <a:t>0]</a:t>
            </a:r>
            <a:r>
              <a:rPr sz="1600" spc="-9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00" spc="140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00" spc="-8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00" spc="127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00" spc="107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00" spc="100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600" spc="213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1600" spc="-327" dirty="0">
                <a:solidFill>
                  <a:prstClr val="black"/>
                </a:solidFill>
                <a:latin typeface="Trebuchet MS"/>
                <a:cs typeface="Trebuchet MS"/>
              </a:rPr>
              <a:t>:</a:t>
            </a:r>
            <a:r>
              <a:rPr sz="1600" spc="-8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00" spc="140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r>
              <a:rPr sz="1600" spc="13" dirty="0">
                <a:solidFill>
                  <a:prstClr val="black"/>
                </a:solidFill>
                <a:latin typeface="Trebuchet MS"/>
                <a:cs typeface="Trebuchet MS"/>
              </a:rPr>
              <a:t>ondi</a:t>
            </a:r>
            <a:r>
              <a:rPr sz="1600" spc="-167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1600" spc="-113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00" spc="7" dirty="0">
                <a:solidFill>
                  <a:prstClr val="black"/>
                </a:solidFill>
                <a:latin typeface="Trebuchet MS"/>
                <a:cs typeface="Trebuchet MS"/>
              </a:rPr>
              <a:t>onal</a:t>
            </a:r>
            <a:r>
              <a:rPr sz="1600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00" spc="-14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00" spc="7" dirty="0">
                <a:solidFill>
                  <a:prstClr val="black"/>
                </a:solidFill>
                <a:latin typeface="Trebuchet MS"/>
                <a:cs typeface="Trebuchet MS"/>
              </a:rPr>
              <a:t>dent</a:t>
            </a:r>
            <a:r>
              <a:rPr sz="1600" spc="-14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00" spc="-40" dirty="0">
                <a:solidFill>
                  <a:prstClr val="black"/>
                </a:solidFill>
                <a:latin typeface="Trebuchet MS"/>
                <a:cs typeface="Trebuchet MS"/>
              </a:rPr>
              <a:t>ty</a:t>
            </a:r>
            <a:endParaRPr sz="16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B22A4CE-79C2-42CE-A6F8-3596B791529B}"/>
              </a:ext>
            </a:extLst>
          </p:cNvPr>
          <p:cNvSpPr/>
          <p:nvPr/>
        </p:nvSpPr>
        <p:spPr>
          <a:xfrm>
            <a:off x="7199377" y="1479297"/>
            <a:ext cx="784351" cy="855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1DA8032-4528-445B-B12F-00FA2935F970}"/>
              </a:ext>
            </a:extLst>
          </p:cNvPr>
          <p:cNvSpPr/>
          <p:nvPr/>
        </p:nvSpPr>
        <p:spPr>
          <a:xfrm>
            <a:off x="5596129" y="1475233"/>
            <a:ext cx="1568703" cy="855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0D1819-6725-4E1E-8379-A0D2D75C4FE5}"/>
              </a:ext>
            </a:extLst>
          </p:cNvPr>
          <p:cNvSpPr/>
          <p:nvPr/>
        </p:nvSpPr>
        <p:spPr>
          <a:xfrm>
            <a:off x="8002015" y="1475233"/>
            <a:ext cx="1586991" cy="859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DA6D351-2C25-43BF-88F1-2A1330EC18CC}"/>
              </a:ext>
            </a:extLst>
          </p:cNvPr>
          <p:cNvSpPr/>
          <p:nvPr/>
        </p:nvSpPr>
        <p:spPr>
          <a:xfrm>
            <a:off x="5600193" y="2570481"/>
            <a:ext cx="3984751" cy="344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26DA200-F04E-47BC-AC05-802EA6CB3745}"/>
              </a:ext>
            </a:extLst>
          </p:cNvPr>
          <p:cNvSpPr/>
          <p:nvPr/>
        </p:nvSpPr>
        <p:spPr>
          <a:xfrm>
            <a:off x="4480560" y="2570481"/>
            <a:ext cx="788416" cy="344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F22F70F-4A2F-4775-8852-C9516067980C}"/>
              </a:ext>
            </a:extLst>
          </p:cNvPr>
          <p:cNvSpPr/>
          <p:nvPr/>
        </p:nvSpPr>
        <p:spPr>
          <a:xfrm>
            <a:off x="4480561" y="2568447"/>
            <a:ext cx="4850553" cy="0"/>
          </a:xfrm>
          <a:custGeom>
            <a:avLst/>
            <a:gdLst/>
            <a:ahLst/>
            <a:cxnLst/>
            <a:rect l="l" t="t" r="r" b="b"/>
            <a:pathLst>
              <a:path w="3637915">
                <a:moveTo>
                  <a:pt x="0" y="0"/>
                </a:moveTo>
                <a:lnTo>
                  <a:pt x="3637787" y="0"/>
                </a:lnTo>
              </a:path>
            </a:pathLst>
          </a:custGeom>
          <a:ln w="469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CD6AEA8-5A48-4BD4-87CC-3EF766E1B273}"/>
              </a:ext>
            </a:extLst>
          </p:cNvPr>
          <p:cNvSpPr txBox="1"/>
          <p:nvPr/>
        </p:nvSpPr>
        <p:spPr>
          <a:xfrm>
            <a:off x="3825046" y="3621158"/>
            <a:ext cx="369332" cy="102700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 defTabSz="1219170"/>
            <a:r>
              <a:rPr sz="2400" dirty="0">
                <a:solidFill>
                  <a:prstClr val="black"/>
                </a:solidFill>
                <a:latin typeface="Lucida Sans"/>
                <a:cs typeface="Lucida Sans"/>
              </a:rPr>
              <a:t>Source</a:t>
            </a:r>
            <a:endParaRPr sz="2400">
              <a:solidFill>
                <a:prstClr val="black"/>
              </a:solidFill>
              <a:latin typeface="Lucida Sans"/>
              <a:cs typeface="Lucida San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AB36A40-2CD2-4F4C-8DAF-092DBF1A6704}"/>
              </a:ext>
            </a:extLst>
          </p:cNvPr>
          <p:cNvSpPr txBox="1"/>
          <p:nvPr/>
        </p:nvSpPr>
        <p:spPr>
          <a:xfrm>
            <a:off x="10067881" y="1569851"/>
            <a:ext cx="106172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 defTabSz="1219170"/>
            <a:r>
              <a:rPr sz="2400" spc="-20" dirty="0">
                <a:solidFill>
                  <a:prstClr val="black"/>
                </a:solidFill>
                <a:latin typeface="Lucida Sans"/>
                <a:cs typeface="Lucida Sans"/>
              </a:rPr>
              <a:t>C</a:t>
            </a:r>
            <a:r>
              <a:rPr sz="2400" spc="-107" dirty="0">
                <a:solidFill>
                  <a:prstClr val="black"/>
                </a:solidFill>
                <a:latin typeface="Lucida Sans"/>
                <a:cs typeface="Lucida Sans"/>
              </a:rPr>
              <a:t>ontrol</a:t>
            </a:r>
            <a:r>
              <a:rPr sz="2400" spc="-73" dirty="0">
                <a:solidFill>
                  <a:prstClr val="black"/>
                </a:solidFill>
                <a:latin typeface="Lucida Sans"/>
                <a:cs typeface="Lucida Sans"/>
              </a:rPr>
              <a:t> </a:t>
            </a:r>
            <a:r>
              <a:rPr sz="2400" spc="-60" dirty="0">
                <a:solidFill>
                  <a:prstClr val="black"/>
                </a:solidFill>
                <a:latin typeface="Lucida Sans"/>
                <a:cs typeface="Lucida Sans"/>
              </a:rPr>
              <a:t>id</a:t>
            </a:r>
            <a:r>
              <a:rPr sz="2400" spc="-87" dirty="0">
                <a:solidFill>
                  <a:prstClr val="black"/>
                </a:solidFill>
                <a:latin typeface="Lucida Sans"/>
                <a:cs typeface="Lucida Sans"/>
              </a:rPr>
              <a:t>e</a:t>
            </a:r>
            <a:r>
              <a:rPr sz="2400" spc="-107" dirty="0">
                <a:solidFill>
                  <a:prstClr val="black"/>
                </a:solidFill>
                <a:latin typeface="Lucida Sans"/>
                <a:cs typeface="Lucida Sans"/>
              </a:rPr>
              <a:t>ntity</a:t>
            </a:r>
            <a:endParaRPr sz="2400">
              <a:solidFill>
                <a:prstClr val="black"/>
              </a:solidFill>
              <a:latin typeface="Lucida Sans"/>
              <a:cs typeface="Lucida Sans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AD0C65B-C89A-4880-B564-A994692015FD}"/>
              </a:ext>
            </a:extLst>
          </p:cNvPr>
          <p:cNvSpPr/>
          <p:nvPr/>
        </p:nvSpPr>
        <p:spPr>
          <a:xfrm>
            <a:off x="5590031" y="1475233"/>
            <a:ext cx="0" cy="4342553"/>
          </a:xfrm>
          <a:custGeom>
            <a:avLst/>
            <a:gdLst/>
            <a:ahLst/>
            <a:cxnLst/>
            <a:rect l="l" t="t" r="r" b="b"/>
            <a:pathLst>
              <a:path h="3256915">
                <a:moveTo>
                  <a:pt x="0" y="0"/>
                </a:moveTo>
                <a:lnTo>
                  <a:pt x="0" y="3256788"/>
                </a:lnTo>
              </a:path>
            </a:pathLst>
          </a:custGeom>
          <a:ln w="469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1219170"/>
            <a:endParaRPr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8BEBE522-8569-459E-BA52-894866B3B1BE}"/>
              </a:ext>
            </a:extLst>
          </p:cNvPr>
          <p:cNvSpPr txBox="1"/>
          <p:nvPr/>
        </p:nvSpPr>
        <p:spPr>
          <a:xfrm>
            <a:off x="5514726" y="6085232"/>
            <a:ext cx="438573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defTabSz="1219170"/>
            <a:r>
              <a:rPr sz="1600" spc="40" dirty="0">
                <a:solidFill>
                  <a:prstClr val="black"/>
                </a:solidFill>
                <a:latin typeface="Trebuchet MS"/>
                <a:cs typeface="Trebuchet MS"/>
              </a:rPr>
              <a:t>anonymiz</a:t>
            </a:r>
            <a:r>
              <a:rPr sz="1600" spc="-113" dirty="0">
                <a:solidFill>
                  <a:prstClr val="black"/>
                </a:solidFill>
                <a:latin typeface="Trebuchet MS"/>
                <a:cs typeface="Trebuchet MS"/>
              </a:rPr>
              <a:t>at</a:t>
            </a:r>
            <a:r>
              <a:rPr sz="1600" spc="-6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00" spc="60" dirty="0">
                <a:solidFill>
                  <a:prstClr val="black"/>
                </a:solidFill>
                <a:latin typeface="Trebuchet MS"/>
                <a:cs typeface="Trebuchet MS"/>
              </a:rPr>
              <a:t>on</a:t>
            </a:r>
            <a:r>
              <a:rPr sz="1600" spc="-7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00" spc="160" dirty="0">
                <a:solidFill>
                  <a:prstClr val="black"/>
                </a:solidFill>
                <a:latin typeface="Trebuchet MS"/>
                <a:cs typeface="Trebuchet MS"/>
              </a:rPr>
              <a:t>g</a:t>
            </a:r>
            <a:r>
              <a:rPr sz="1600" spc="-20" dirty="0">
                <a:solidFill>
                  <a:prstClr val="black"/>
                </a:solidFill>
                <a:latin typeface="Trebuchet MS"/>
                <a:cs typeface="Trebuchet MS"/>
              </a:rPr>
              <a:t>enerat</a:t>
            </a:r>
            <a:r>
              <a:rPr sz="1600" spc="-14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1600" spc="40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1600" spc="47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1600" spc="-5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600" spc="13" dirty="0">
                <a:solidFill>
                  <a:prstClr val="black"/>
                </a:solidFill>
                <a:latin typeface="Trebuchet MS"/>
                <a:cs typeface="Trebuchet MS"/>
              </a:rPr>
              <a:t>adve</a:t>
            </a:r>
            <a:r>
              <a:rPr sz="1600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1600" spc="10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00" spc="-67" dirty="0">
                <a:solidFill>
                  <a:prstClr val="black"/>
                </a:solidFill>
                <a:latin typeface="Trebuchet MS"/>
                <a:cs typeface="Trebuchet MS"/>
              </a:rPr>
              <a:t>arial </a:t>
            </a:r>
            <a:r>
              <a:rPr sz="1600" spc="-27" dirty="0">
                <a:solidFill>
                  <a:prstClr val="black"/>
                </a:solidFill>
                <a:latin typeface="Trebuchet MS"/>
                <a:cs typeface="Trebuchet MS"/>
              </a:rPr>
              <a:t>net</a:t>
            </a:r>
            <a:r>
              <a:rPr sz="1600" spc="13" dirty="0">
                <a:solidFill>
                  <a:prstClr val="black"/>
                </a:solidFill>
                <a:latin typeface="Trebuchet MS"/>
                <a:cs typeface="Trebuchet MS"/>
              </a:rPr>
              <a:t>wor</a:t>
            </a:r>
            <a:r>
              <a:rPr sz="1600" spc="7" dirty="0">
                <a:solidFill>
                  <a:prstClr val="black"/>
                </a:solidFill>
                <a:latin typeface="Trebuchet MS"/>
                <a:cs typeface="Trebuchet MS"/>
              </a:rPr>
              <a:t>k</a:t>
            </a:r>
            <a:r>
              <a:rPr sz="1600" spc="107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1600" spc="-327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endParaRPr sz="16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82002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andicam 2022-02-15 16-09-44-087 00_00_27-00_00_36">
            <a:hlinkClick r:id="" action="ppaction://media"/>
            <a:extLst>
              <a:ext uri="{FF2B5EF4-FFF2-40B4-BE49-F238E27FC236}">
                <a16:creationId xmlns:a16="http://schemas.microsoft.com/office/drawing/2014/main" id="{34D80586-FC30-42ED-B42A-3FD32CE2E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629" y="860912"/>
            <a:ext cx="9668171" cy="545233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6537B54E-8C91-4F51-9DBA-5D9825F74486}"/>
              </a:ext>
            </a:extLst>
          </p:cNvPr>
          <p:cNvSpPr txBox="1">
            <a:spLocks/>
          </p:cNvSpPr>
          <p:nvPr/>
        </p:nvSpPr>
        <p:spPr>
          <a:xfrm>
            <a:off x="1600200" y="-318887"/>
            <a:ext cx="8229600" cy="1214179"/>
          </a:xfrm>
          <a:prstGeom prst="rect">
            <a:avLst/>
          </a:prstGeom>
        </p:spPr>
        <p:txBody>
          <a:bodyPr vert="horz" wrap="square" lIns="0" tIns="379476" rIns="0" bIns="0" rtlCol="0">
            <a:spAutoFit/>
          </a:bodyPr>
          <a:lstStyle>
            <a:lvl1pPr>
              <a:defRPr sz="5067" b="0" i="0">
                <a:solidFill>
                  <a:srgbClr val="006DBC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06170"/>
            <a:r>
              <a:rPr lang="en-US" sz="5400" kern="0" spc="-40" dirty="0">
                <a:solidFill>
                  <a:schemeClr val="tx1"/>
                </a:solidFill>
                <a:latin typeface="+mn-lt"/>
              </a:rPr>
              <a:t>Deep Learning at TUM</a:t>
            </a:r>
            <a:endParaRPr lang="en-US" sz="5400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15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andicam 2022-02-15 16-10-28-617 00_00_09-00_00_18">
            <a:hlinkClick r:id="" action="ppaction://media"/>
            <a:extLst>
              <a:ext uri="{FF2B5EF4-FFF2-40B4-BE49-F238E27FC236}">
                <a16:creationId xmlns:a16="http://schemas.microsoft.com/office/drawing/2014/main" id="{3C512A22-1EE3-4310-92A6-7E619291C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8429" y="863201"/>
            <a:ext cx="9654371" cy="541194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CBE6DE14-629A-4E8E-B9B5-3184F397725E}"/>
              </a:ext>
            </a:extLst>
          </p:cNvPr>
          <p:cNvSpPr txBox="1">
            <a:spLocks/>
          </p:cNvSpPr>
          <p:nvPr/>
        </p:nvSpPr>
        <p:spPr>
          <a:xfrm>
            <a:off x="1600200" y="-318887"/>
            <a:ext cx="8229600" cy="1214179"/>
          </a:xfrm>
          <a:prstGeom prst="rect">
            <a:avLst/>
          </a:prstGeom>
        </p:spPr>
        <p:txBody>
          <a:bodyPr vert="horz" wrap="square" lIns="0" tIns="379476" rIns="0" bIns="0" rtlCol="0">
            <a:spAutoFit/>
          </a:bodyPr>
          <a:lstStyle>
            <a:lvl1pPr>
              <a:defRPr sz="5067" b="0" i="0">
                <a:solidFill>
                  <a:srgbClr val="006DBC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06170"/>
            <a:r>
              <a:rPr lang="en-US" sz="5400" kern="0" spc="-40" dirty="0">
                <a:solidFill>
                  <a:schemeClr val="tx1"/>
                </a:solidFill>
                <a:latin typeface="+mn-lt"/>
              </a:rPr>
              <a:t>Deep Learning at TUM</a:t>
            </a:r>
            <a:endParaRPr lang="en-US" sz="5400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31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andicam 2022-02-15 16-10-56-377">
            <a:hlinkClick r:id="" action="ppaction://media"/>
            <a:extLst>
              <a:ext uri="{FF2B5EF4-FFF2-40B4-BE49-F238E27FC236}">
                <a16:creationId xmlns:a16="http://schemas.microsoft.com/office/drawing/2014/main" id="{E8460AE7-71FB-41FE-8B4B-AFEEFAA62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400" y="951652"/>
            <a:ext cx="9855200" cy="533364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7F708BC-3DB7-418C-B638-6A917544BE73}"/>
              </a:ext>
            </a:extLst>
          </p:cNvPr>
          <p:cNvSpPr txBox="1">
            <a:spLocks/>
          </p:cNvSpPr>
          <p:nvPr/>
        </p:nvSpPr>
        <p:spPr>
          <a:xfrm>
            <a:off x="1600200" y="-318887"/>
            <a:ext cx="8229600" cy="1214179"/>
          </a:xfrm>
          <a:prstGeom prst="rect">
            <a:avLst/>
          </a:prstGeom>
        </p:spPr>
        <p:txBody>
          <a:bodyPr vert="horz" wrap="square" lIns="0" tIns="379476" rIns="0" bIns="0" rtlCol="0">
            <a:spAutoFit/>
          </a:bodyPr>
          <a:lstStyle>
            <a:lvl1pPr>
              <a:defRPr sz="5067" b="0" i="0">
                <a:solidFill>
                  <a:srgbClr val="006DBC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06170"/>
            <a:r>
              <a:rPr lang="en-US" sz="5400" kern="0" spc="-40" dirty="0">
                <a:solidFill>
                  <a:schemeClr val="tx1"/>
                </a:solidFill>
                <a:latin typeface="+mn-lt"/>
              </a:rPr>
              <a:t>Deep Learning at TUM</a:t>
            </a:r>
            <a:endParaRPr lang="en-US" sz="5400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95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420A1899-2FCE-4245-9DCE-DB413D9A6C3C}"/>
              </a:ext>
            </a:extLst>
          </p:cNvPr>
          <p:cNvSpPr txBox="1">
            <a:spLocks/>
          </p:cNvSpPr>
          <p:nvPr/>
        </p:nvSpPr>
        <p:spPr>
          <a:xfrm>
            <a:off x="-119030" y="133157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5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mpu</a:t>
            </a:r>
            <a:r>
              <a:rPr lang="en-US" spc="-60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5" dirty="0">
                <a:solidFill>
                  <a:schemeClr val="tx1"/>
                </a:solidFill>
              </a:rPr>
              <a:t>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V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yw</a:t>
            </a:r>
            <a:r>
              <a:rPr lang="en-US" spc="-30" dirty="0">
                <a:solidFill>
                  <a:schemeClr val="tx1"/>
                </a:solidFill>
              </a:rPr>
              <a:t>he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e!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EC1A580A-DED4-408C-A313-6E9AD0D5CACB}"/>
              </a:ext>
            </a:extLst>
          </p:cNvPr>
          <p:cNvSpPr txBox="1"/>
          <p:nvPr/>
        </p:nvSpPr>
        <p:spPr>
          <a:xfrm>
            <a:off x="10363627" y="1440281"/>
            <a:ext cx="127254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830"/>
              </a:lnSpc>
            </a:pP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L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f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t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to</a:t>
            </a:r>
            <a:r>
              <a:rPr sz="700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ri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ht:</a:t>
            </a:r>
            <a:endParaRPr sz="700">
              <a:latin typeface="Calibri"/>
              <a:cs typeface="Calibri"/>
            </a:endParaRPr>
          </a:p>
          <a:p>
            <a:pPr marL="12700" marR="5080">
              <a:lnSpc>
                <a:spcPts val="790"/>
              </a:lnSpc>
              <a:spcBef>
                <a:spcPts val="55"/>
              </a:spcBef>
            </a:pP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y 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R</a:t>
            </a:r>
            <a:r>
              <a:rPr sz="700" u="heavy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er</a:t>
            </a:r>
            <a:r>
              <a:rPr sz="700" u="heavy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H</a:t>
            </a:r>
            <a:r>
              <a:rPr sz="700" u="heavy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un</a:t>
            </a:r>
            <a:r>
              <a:rPr sz="700" u="heavy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is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lic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d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und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r</a:t>
            </a:r>
            <a:r>
              <a:rPr sz="700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 </a:t>
            </a:r>
            <a:r>
              <a:rPr sz="700" u="heavy" spc="-15" dirty="0">
                <a:solidFill>
                  <a:srgbClr val="D9D9D9"/>
                </a:solidFill>
                <a:latin typeface="Calibri"/>
                <a:cs typeface="Calibri"/>
              </a:rPr>
              <a:t>B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Y 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2.0</a:t>
            </a:r>
            <a:endParaRPr sz="700">
              <a:latin typeface="Calibri"/>
              <a:cs typeface="Calibri"/>
            </a:endParaRPr>
          </a:p>
          <a:p>
            <a:pPr marL="12700" marR="127000" algn="just">
              <a:lnSpc>
                <a:spcPct val="100000"/>
              </a:lnSpc>
              <a:spcBef>
                <a:spcPts val="50"/>
              </a:spcBef>
            </a:pP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CC0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1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.0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pub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ain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CC0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1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.0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pub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ain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CC0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1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.0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pub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ain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D6CA8ED9-9E4F-4AE6-87D4-AF09B9784B7D}"/>
              </a:ext>
            </a:extLst>
          </p:cNvPr>
          <p:cNvSpPr txBox="1"/>
          <p:nvPr/>
        </p:nvSpPr>
        <p:spPr>
          <a:xfrm>
            <a:off x="10396632" y="3253840"/>
            <a:ext cx="115062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18465">
              <a:lnSpc>
                <a:spcPts val="790"/>
              </a:lnSpc>
            </a:pP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eft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t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r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gh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t:  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f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r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ee</a:t>
            </a:r>
            <a:r>
              <a:rPr sz="700" u="heavy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to</a:t>
            </a:r>
            <a:r>
              <a:rPr sz="700" u="heavy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u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endParaRPr sz="7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15"/>
              </a:spcBef>
            </a:pP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CC0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1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.0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pub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ain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y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  <a:r>
              <a:rPr sz="700" u="heavy" spc="-1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lic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d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und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r</a:t>
            </a:r>
            <a:r>
              <a:rPr sz="700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 </a:t>
            </a:r>
            <a:r>
              <a:rPr sz="700" u="heavy" spc="-15" dirty="0">
                <a:solidFill>
                  <a:srgbClr val="D9D9D9"/>
                </a:solidFill>
                <a:latin typeface="Calibri"/>
                <a:cs typeface="Calibri"/>
              </a:rPr>
              <a:t>B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Y 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2.0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ts val="815"/>
              </a:lnSpc>
            </a:pP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CC0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1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.0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pub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ain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F71E28E9-CBF2-400A-AF1C-EF5ECF113B7E}"/>
              </a:ext>
            </a:extLst>
          </p:cNvPr>
          <p:cNvSpPr txBox="1"/>
          <p:nvPr/>
        </p:nvSpPr>
        <p:spPr>
          <a:xfrm>
            <a:off x="10396631" y="4783937"/>
            <a:ext cx="1150620" cy="852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8800"/>
              </a:lnSpc>
            </a:pPr>
            <a:r>
              <a:rPr sz="700" spc="-15" dirty="0">
                <a:solidFill>
                  <a:srgbClr val="D9D9D9"/>
                </a:solidFill>
                <a:latin typeface="Calibri"/>
                <a:cs typeface="Calibri"/>
              </a:rPr>
              <a:t>B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tt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r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w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,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 l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eft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t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ri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gh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t 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CC0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1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.0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pub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ain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y </a:t>
            </a:r>
            <a:r>
              <a:rPr sz="700" u="heavy" spc="-15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r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ek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K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t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 lic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und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er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 </a:t>
            </a:r>
            <a:r>
              <a:rPr sz="700" u="heavy" spc="-15" dirty="0">
                <a:solidFill>
                  <a:srgbClr val="D9D9D9"/>
                </a:solidFill>
                <a:latin typeface="Calibri"/>
                <a:cs typeface="Calibri"/>
              </a:rPr>
              <a:t>B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Y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2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.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;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h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ng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                   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pub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lic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o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ain 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    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Im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g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is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lic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n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und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er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dirty="0">
                <a:solidFill>
                  <a:srgbClr val="D9D9D9"/>
                </a:solidFill>
                <a:latin typeface="Calibri"/>
                <a:cs typeface="Calibri"/>
              </a:rPr>
              <a:t>CC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-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BY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u="heavy" spc="-5" dirty="0">
                <a:solidFill>
                  <a:srgbClr val="D9D9D9"/>
                </a:solidFill>
                <a:latin typeface="Calibri"/>
                <a:cs typeface="Calibri"/>
              </a:rPr>
              <a:t>2.</a:t>
            </a:r>
            <a:r>
              <a:rPr sz="700" u="heavy" spc="-10" dirty="0">
                <a:solidFill>
                  <a:srgbClr val="D9D9D9"/>
                </a:solidFill>
                <a:latin typeface="Calibri"/>
                <a:cs typeface="Calibri"/>
              </a:rPr>
              <a:t>0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;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c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h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ng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700" spc="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m</a:t>
            </a:r>
            <a:r>
              <a:rPr sz="700" dirty="0">
                <a:solidFill>
                  <a:srgbClr val="D9D9D9"/>
                </a:solidFill>
                <a:latin typeface="Calibri"/>
                <a:cs typeface="Calibri"/>
              </a:rPr>
              <a:t>a</a:t>
            </a:r>
            <a:r>
              <a:rPr sz="700" spc="-10" dirty="0">
                <a:solidFill>
                  <a:srgbClr val="D9D9D9"/>
                </a:solidFill>
                <a:latin typeface="Calibri"/>
                <a:cs typeface="Calibri"/>
              </a:rPr>
              <a:t>d</a:t>
            </a:r>
            <a:r>
              <a:rPr sz="700" spc="-5" dirty="0">
                <a:solidFill>
                  <a:srgbClr val="D9D9D9"/>
                </a:solidFill>
                <a:latin typeface="Calibri"/>
                <a:cs typeface="Calibri"/>
              </a:rPr>
              <a:t>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1B2CF8EB-4150-4872-8842-B7FBC55C47DF}"/>
              </a:ext>
            </a:extLst>
          </p:cNvPr>
          <p:cNvSpPr/>
          <p:nvPr/>
        </p:nvSpPr>
        <p:spPr>
          <a:xfrm>
            <a:off x="6878656" y="864925"/>
            <a:ext cx="1764507" cy="1833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EFF2D862-51CE-4DCD-85A0-F03340910BC0}"/>
              </a:ext>
            </a:extLst>
          </p:cNvPr>
          <p:cNvSpPr/>
          <p:nvPr/>
        </p:nvSpPr>
        <p:spPr>
          <a:xfrm>
            <a:off x="4115233" y="2767014"/>
            <a:ext cx="2514598" cy="1534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126C6A40-6ECB-43CD-B3B0-C231A3A3BB18}"/>
              </a:ext>
            </a:extLst>
          </p:cNvPr>
          <p:cNvSpPr/>
          <p:nvPr/>
        </p:nvSpPr>
        <p:spPr>
          <a:xfrm>
            <a:off x="8762028" y="864925"/>
            <a:ext cx="1504496" cy="1835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071CFDEF-5EC3-4DC0-B358-A62E76A297F7}"/>
              </a:ext>
            </a:extLst>
          </p:cNvPr>
          <p:cNvSpPr/>
          <p:nvPr/>
        </p:nvSpPr>
        <p:spPr>
          <a:xfrm>
            <a:off x="3890814" y="4387475"/>
            <a:ext cx="1778537" cy="1657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BC585F26-23D9-4BB6-820B-425E9AF86584}"/>
              </a:ext>
            </a:extLst>
          </p:cNvPr>
          <p:cNvSpPr/>
          <p:nvPr/>
        </p:nvSpPr>
        <p:spPr>
          <a:xfrm>
            <a:off x="6796143" y="2781362"/>
            <a:ext cx="2038847" cy="15241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1">
            <a:extLst>
              <a:ext uri="{FF2B5EF4-FFF2-40B4-BE49-F238E27FC236}">
                <a16:creationId xmlns:a16="http://schemas.microsoft.com/office/drawing/2014/main" id="{AD8D99EC-407F-4B88-BAF4-75519EA57893}"/>
              </a:ext>
            </a:extLst>
          </p:cNvPr>
          <p:cNvSpPr/>
          <p:nvPr/>
        </p:nvSpPr>
        <p:spPr>
          <a:xfrm>
            <a:off x="8967905" y="2781362"/>
            <a:ext cx="1331624" cy="15298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BA10C019-9CBE-4327-849C-15FEB86BA8B7}"/>
              </a:ext>
            </a:extLst>
          </p:cNvPr>
          <p:cNvSpPr/>
          <p:nvPr/>
        </p:nvSpPr>
        <p:spPr>
          <a:xfrm>
            <a:off x="1270581" y="4385953"/>
            <a:ext cx="2469465" cy="16471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5602BC98-4E28-4196-892B-1ED337DA4808}"/>
              </a:ext>
            </a:extLst>
          </p:cNvPr>
          <p:cNvSpPr/>
          <p:nvPr/>
        </p:nvSpPr>
        <p:spPr>
          <a:xfrm>
            <a:off x="5819301" y="4387475"/>
            <a:ext cx="2299879" cy="16464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>
            <a:extLst>
              <a:ext uri="{FF2B5EF4-FFF2-40B4-BE49-F238E27FC236}">
                <a16:creationId xmlns:a16="http://schemas.microsoft.com/office/drawing/2014/main" id="{1DD73461-6159-4AB7-858A-C3507FC1D4E0}"/>
              </a:ext>
            </a:extLst>
          </p:cNvPr>
          <p:cNvSpPr/>
          <p:nvPr/>
        </p:nvSpPr>
        <p:spPr>
          <a:xfrm>
            <a:off x="1237576" y="864925"/>
            <a:ext cx="2678341" cy="1786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3FC9F6B9-7C7B-48E7-B793-8E53F0DA9449}"/>
              </a:ext>
            </a:extLst>
          </p:cNvPr>
          <p:cNvSpPr/>
          <p:nvPr/>
        </p:nvSpPr>
        <p:spPr>
          <a:xfrm>
            <a:off x="4126252" y="865901"/>
            <a:ext cx="2575072" cy="1786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05163FF7-07CF-4486-B863-B442A6151559}"/>
              </a:ext>
            </a:extLst>
          </p:cNvPr>
          <p:cNvSpPr/>
          <p:nvPr/>
        </p:nvSpPr>
        <p:spPr>
          <a:xfrm>
            <a:off x="8244674" y="4386502"/>
            <a:ext cx="2021850" cy="16466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7">
            <a:extLst>
              <a:ext uri="{FF2B5EF4-FFF2-40B4-BE49-F238E27FC236}">
                <a16:creationId xmlns:a16="http://schemas.microsoft.com/office/drawing/2014/main" id="{2B5EAD6F-ABCC-4C40-983D-E6570FD3CE31}"/>
              </a:ext>
            </a:extLst>
          </p:cNvPr>
          <p:cNvSpPr/>
          <p:nvPr/>
        </p:nvSpPr>
        <p:spPr>
          <a:xfrm>
            <a:off x="1270581" y="2770713"/>
            <a:ext cx="2633757" cy="15017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5878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andicam 2022-02-15 16-11-07-975 00_00_05-00_00_11">
            <a:hlinkClick r:id="" action="ppaction://media"/>
            <a:extLst>
              <a:ext uri="{FF2B5EF4-FFF2-40B4-BE49-F238E27FC236}">
                <a16:creationId xmlns:a16="http://schemas.microsoft.com/office/drawing/2014/main" id="{BA6AE1CF-482D-4FD9-B450-ACE8D8297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577" y="941098"/>
            <a:ext cx="9796336" cy="5373076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4F3FF3D7-9284-42D0-A322-DD223F5550C0}"/>
              </a:ext>
            </a:extLst>
          </p:cNvPr>
          <p:cNvSpPr txBox="1">
            <a:spLocks/>
          </p:cNvSpPr>
          <p:nvPr/>
        </p:nvSpPr>
        <p:spPr>
          <a:xfrm>
            <a:off x="1600200" y="-318887"/>
            <a:ext cx="8229600" cy="1214179"/>
          </a:xfrm>
          <a:prstGeom prst="rect">
            <a:avLst/>
          </a:prstGeom>
        </p:spPr>
        <p:txBody>
          <a:bodyPr vert="horz" wrap="square" lIns="0" tIns="379476" rIns="0" bIns="0" rtlCol="0">
            <a:spAutoFit/>
          </a:bodyPr>
          <a:lstStyle>
            <a:lvl1pPr>
              <a:defRPr sz="5067" b="0" i="0">
                <a:solidFill>
                  <a:srgbClr val="006DBC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06170"/>
            <a:r>
              <a:rPr lang="en-US" sz="5400" kern="0" spc="-40" dirty="0">
                <a:solidFill>
                  <a:schemeClr val="tx1"/>
                </a:solidFill>
                <a:latin typeface="+mn-lt"/>
              </a:rPr>
              <a:t>Deep Learning at TUM</a:t>
            </a:r>
            <a:endParaRPr lang="en-US" sz="5400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36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BE5E0BE-FC77-497B-A9DC-8CD00690A148}"/>
              </a:ext>
            </a:extLst>
          </p:cNvPr>
          <p:cNvSpPr txBox="1"/>
          <p:nvPr/>
        </p:nvSpPr>
        <p:spPr>
          <a:xfrm>
            <a:off x="743781" y="457200"/>
            <a:ext cx="11049000" cy="52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2" defTabSz="1219170">
              <a:lnSpc>
                <a:spcPts val="4000"/>
              </a:lnSpc>
              <a:tabLst>
                <a:tab pos="474968" algn="l"/>
              </a:tabLst>
            </a:pPr>
            <a:r>
              <a:rPr lang="en-US" altLang="zh-TW" sz="4000" dirty="0">
                <a:solidFill>
                  <a:prstClr val="black"/>
                </a:solidFill>
                <a:cs typeface="Trebuchet MS"/>
              </a:rPr>
              <a:t>Multiple</a:t>
            </a:r>
            <a:r>
              <a:rPr lang="en-US" altLang="zh-TW" sz="4000" spc="-133" dirty="0">
                <a:solidFill>
                  <a:prstClr val="black"/>
                </a:solidFill>
                <a:cs typeface="Trebuchet MS"/>
              </a:rPr>
              <a:t> </a:t>
            </a:r>
            <a:r>
              <a:rPr lang="en-US" altLang="zh-TW" sz="4000" spc="-33" dirty="0">
                <a:solidFill>
                  <a:prstClr val="black"/>
                </a:solidFill>
                <a:cs typeface="Trebuchet MS"/>
              </a:rPr>
              <a:t>obj</a:t>
            </a:r>
            <a:r>
              <a:rPr lang="en-US" altLang="zh-TW" sz="4000" spc="-53" dirty="0">
                <a:solidFill>
                  <a:prstClr val="black"/>
                </a:solidFill>
                <a:cs typeface="Trebuchet MS"/>
              </a:rPr>
              <a:t>e</a:t>
            </a:r>
            <a:r>
              <a:rPr lang="en-US" altLang="zh-TW" sz="4000" spc="-80" dirty="0">
                <a:solidFill>
                  <a:prstClr val="black"/>
                </a:solidFill>
                <a:cs typeface="Trebuchet MS"/>
              </a:rPr>
              <a:t>ct</a:t>
            </a:r>
            <a:r>
              <a:rPr lang="en-US" altLang="zh-TW" sz="4000" spc="-133" dirty="0">
                <a:solidFill>
                  <a:prstClr val="black"/>
                </a:solidFill>
                <a:cs typeface="Trebuchet MS"/>
              </a:rPr>
              <a:t> </a:t>
            </a:r>
            <a:r>
              <a:rPr lang="en-US" altLang="zh-TW" sz="4000" spc="-113" dirty="0">
                <a:solidFill>
                  <a:prstClr val="black"/>
                </a:solidFill>
                <a:cs typeface="Trebuchet MS"/>
              </a:rPr>
              <a:t>track</a:t>
            </a:r>
            <a:r>
              <a:rPr lang="en-US" altLang="zh-TW" sz="4000" spc="-60" dirty="0">
                <a:solidFill>
                  <a:prstClr val="black"/>
                </a:solidFill>
                <a:cs typeface="Trebuchet MS"/>
              </a:rPr>
              <a:t>i</a:t>
            </a:r>
            <a:r>
              <a:rPr lang="en-US" altLang="zh-TW" sz="4000" spc="207" dirty="0">
                <a:solidFill>
                  <a:prstClr val="black"/>
                </a:solidFill>
                <a:cs typeface="Trebuchet MS"/>
              </a:rPr>
              <a:t>ng</a:t>
            </a:r>
            <a:r>
              <a:rPr lang="en-US" altLang="zh-TW" sz="4000" spc="-152" dirty="0">
                <a:solidFill>
                  <a:prstClr val="black"/>
                </a:solidFill>
                <a:cs typeface="Trebuchet MS"/>
              </a:rPr>
              <a:t> </a:t>
            </a:r>
            <a:r>
              <a:rPr lang="en-US" altLang="zh-TW" sz="4000" spc="-100" dirty="0">
                <a:solidFill>
                  <a:prstClr val="black"/>
                </a:solidFill>
                <a:cs typeface="Trebuchet MS"/>
              </a:rPr>
              <a:t>with</a:t>
            </a:r>
            <a:r>
              <a:rPr lang="en-US" altLang="zh-TW" sz="4000" spc="-147" dirty="0">
                <a:solidFill>
                  <a:prstClr val="black"/>
                </a:solidFill>
                <a:cs typeface="Trebuchet MS"/>
              </a:rPr>
              <a:t> </a:t>
            </a:r>
            <a:r>
              <a:rPr lang="en-US" altLang="zh-TW" sz="4000" spc="67" dirty="0">
                <a:solidFill>
                  <a:prstClr val="black"/>
                </a:solidFill>
                <a:cs typeface="Trebuchet MS"/>
              </a:rPr>
              <a:t>graph</a:t>
            </a:r>
            <a:r>
              <a:rPr lang="en-US" altLang="zh-TW" sz="4000" spc="-147" dirty="0">
                <a:solidFill>
                  <a:prstClr val="black"/>
                </a:solidFill>
                <a:cs typeface="Trebuchet MS"/>
              </a:rPr>
              <a:t> </a:t>
            </a:r>
            <a:r>
              <a:rPr lang="en-US" altLang="zh-TW" sz="4000" spc="73" dirty="0">
                <a:solidFill>
                  <a:prstClr val="black"/>
                </a:solidFill>
                <a:cs typeface="Trebuchet MS"/>
              </a:rPr>
              <a:t>n</a:t>
            </a:r>
            <a:r>
              <a:rPr lang="en-US" altLang="zh-TW" sz="4000" spc="-33" dirty="0">
                <a:solidFill>
                  <a:prstClr val="black"/>
                </a:solidFill>
                <a:cs typeface="Trebuchet MS"/>
              </a:rPr>
              <a:t>eural</a:t>
            </a:r>
            <a:r>
              <a:rPr lang="en-US" altLang="zh-TW" sz="4000" spc="-127" dirty="0">
                <a:solidFill>
                  <a:prstClr val="black"/>
                </a:solidFill>
                <a:cs typeface="Trebuchet MS"/>
              </a:rPr>
              <a:t> </a:t>
            </a:r>
            <a:r>
              <a:rPr lang="en-US" altLang="zh-TW" sz="4000" spc="33" dirty="0">
                <a:solidFill>
                  <a:prstClr val="black"/>
                </a:solidFill>
                <a:cs typeface="Trebuchet MS"/>
              </a:rPr>
              <a:t>networks</a:t>
            </a:r>
            <a:endParaRPr lang="en-US" altLang="zh-TW" sz="4000" dirty="0">
              <a:solidFill>
                <a:prstClr val="black"/>
              </a:solidFill>
              <a:cs typeface="Trebuchet M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A8EF0F-FB1E-4117-9015-E3EF715F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1483122"/>
            <a:ext cx="11021963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6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0C700DA-F4FD-4D06-B672-EDD63CD60D25}"/>
              </a:ext>
            </a:extLst>
          </p:cNvPr>
          <p:cNvSpPr/>
          <p:nvPr/>
        </p:nvSpPr>
        <p:spPr>
          <a:xfrm>
            <a:off x="39034" y="143743"/>
            <a:ext cx="12152965" cy="1998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283A5E5-0C94-4176-8F23-17B15E567419}"/>
              </a:ext>
            </a:extLst>
          </p:cNvPr>
          <p:cNvSpPr/>
          <p:nvPr/>
        </p:nvSpPr>
        <p:spPr>
          <a:xfrm>
            <a:off x="35387" y="4173560"/>
            <a:ext cx="1020546" cy="2031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4477F19-A387-43ED-93CB-C77883F02A5E}"/>
              </a:ext>
            </a:extLst>
          </p:cNvPr>
          <p:cNvSpPr/>
          <p:nvPr/>
        </p:nvSpPr>
        <p:spPr>
          <a:xfrm>
            <a:off x="35387" y="4173560"/>
            <a:ext cx="12089448" cy="20316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F3B308A-56A4-4F3C-AD04-1EF9AEFFCE90}"/>
              </a:ext>
            </a:extLst>
          </p:cNvPr>
          <p:cNvSpPr/>
          <p:nvPr/>
        </p:nvSpPr>
        <p:spPr>
          <a:xfrm>
            <a:off x="1055936" y="5910629"/>
            <a:ext cx="11068899" cy="2946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736FF1B-0C6A-48B0-B789-E022CD203924}"/>
              </a:ext>
            </a:extLst>
          </p:cNvPr>
          <p:cNvSpPr/>
          <p:nvPr/>
        </p:nvSpPr>
        <p:spPr>
          <a:xfrm>
            <a:off x="11288063" y="4173560"/>
            <a:ext cx="836772" cy="17370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864E5F7-D25D-4534-AAE2-77F7265AA4A1}"/>
              </a:ext>
            </a:extLst>
          </p:cNvPr>
          <p:cNvSpPr/>
          <p:nvPr/>
        </p:nvSpPr>
        <p:spPr>
          <a:xfrm>
            <a:off x="35387" y="2192233"/>
            <a:ext cx="12089448" cy="1981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B41FEC-5E81-4082-9D87-2F1320489150}"/>
              </a:ext>
            </a:extLst>
          </p:cNvPr>
          <p:cNvSpPr/>
          <p:nvPr/>
        </p:nvSpPr>
        <p:spPr>
          <a:xfrm>
            <a:off x="0" y="-21120"/>
            <a:ext cx="12267501" cy="6353175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流程圖: 資料 18">
            <a:extLst>
              <a:ext uri="{FF2B5EF4-FFF2-40B4-BE49-F238E27FC236}">
                <a16:creationId xmlns:a16="http://schemas.microsoft.com/office/drawing/2014/main" id="{DD1E9E9C-F513-4D62-A7AE-877AD709A017}"/>
              </a:ext>
            </a:extLst>
          </p:cNvPr>
          <p:cNvSpPr/>
          <p:nvPr/>
        </p:nvSpPr>
        <p:spPr>
          <a:xfrm flipH="1">
            <a:off x="-1238251" y="0"/>
            <a:ext cx="6191249" cy="6353175"/>
          </a:xfrm>
          <a:prstGeom prst="flowChartInputOutput">
            <a:avLst/>
          </a:prstGeom>
          <a:solidFill>
            <a:schemeClr val="accent1">
              <a:lumMod val="60000"/>
              <a:lumOff val="4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A902EEC-8763-431C-B8C1-3B32DF1CBA86}"/>
              </a:ext>
            </a:extLst>
          </p:cNvPr>
          <p:cNvSpPr txBox="1"/>
          <p:nvPr/>
        </p:nvSpPr>
        <p:spPr>
          <a:xfrm>
            <a:off x="894487" y="942080"/>
            <a:ext cx="2891179" cy="73866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800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Algorithms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1E0A1C2-CC91-45FC-8C8A-9F446A677A3D}"/>
              </a:ext>
            </a:extLst>
          </p:cNvPr>
          <p:cNvSpPr txBox="1"/>
          <p:nvPr/>
        </p:nvSpPr>
        <p:spPr>
          <a:xfrm>
            <a:off x="894487" y="2850001"/>
            <a:ext cx="1205255" cy="73866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800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Data </a:t>
            </a:r>
            <a:endParaRPr sz="4800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604F6DF5-5F97-4278-9107-4F6674D9EF6F}"/>
              </a:ext>
            </a:extLst>
          </p:cNvPr>
          <p:cNvSpPr txBox="1"/>
          <p:nvPr/>
        </p:nvSpPr>
        <p:spPr>
          <a:xfrm>
            <a:off x="894487" y="4871809"/>
            <a:ext cx="3401468" cy="73866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800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Computation</a:t>
            </a:r>
            <a:endParaRPr sz="4800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85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CD5840F-30B6-455E-B3BE-9922C5E037B0}"/>
              </a:ext>
            </a:extLst>
          </p:cNvPr>
          <p:cNvSpPr/>
          <p:nvPr/>
        </p:nvSpPr>
        <p:spPr>
          <a:xfrm>
            <a:off x="483405" y="4902200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19DF09E-609E-4AAC-A7CC-7215B279D9F8}"/>
              </a:ext>
            </a:extLst>
          </p:cNvPr>
          <p:cNvSpPr/>
          <p:nvPr/>
        </p:nvSpPr>
        <p:spPr>
          <a:xfrm>
            <a:off x="483405" y="4381500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5B8DDDA-D020-49D3-AAB6-9ECA2D39F507}"/>
              </a:ext>
            </a:extLst>
          </p:cNvPr>
          <p:cNvSpPr/>
          <p:nvPr/>
        </p:nvSpPr>
        <p:spPr>
          <a:xfrm>
            <a:off x="483405" y="3860800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1E44B41-B036-41B0-842A-AC85BD7ED4C1}"/>
              </a:ext>
            </a:extLst>
          </p:cNvPr>
          <p:cNvSpPr/>
          <p:nvPr/>
        </p:nvSpPr>
        <p:spPr>
          <a:xfrm>
            <a:off x="483405" y="3340100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FF50193-2EB9-4838-AA37-F66A1E7C99DE}"/>
              </a:ext>
            </a:extLst>
          </p:cNvPr>
          <p:cNvSpPr/>
          <p:nvPr/>
        </p:nvSpPr>
        <p:spPr>
          <a:xfrm>
            <a:off x="483405" y="2819400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0E3EFB3-5D51-4A55-9EF8-547B357B817A}"/>
              </a:ext>
            </a:extLst>
          </p:cNvPr>
          <p:cNvSpPr/>
          <p:nvPr/>
        </p:nvSpPr>
        <p:spPr>
          <a:xfrm>
            <a:off x="483405" y="2298700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E409FF9-1665-4F96-AB72-330E6DE90A68}"/>
              </a:ext>
            </a:extLst>
          </p:cNvPr>
          <p:cNvSpPr/>
          <p:nvPr/>
        </p:nvSpPr>
        <p:spPr>
          <a:xfrm>
            <a:off x="483405" y="1778000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9118846-2B7E-4B50-8A51-BCC5A819B3FF}"/>
              </a:ext>
            </a:extLst>
          </p:cNvPr>
          <p:cNvSpPr/>
          <p:nvPr/>
        </p:nvSpPr>
        <p:spPr>
          <a:xfrm>
            <a:off x="483405" y="1257300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F9C481E-599B-4853-9B90-E600ED09E2DA}"/>
              </a:ext>
            </a:extLst>
          </p:cNvPr>
          <p:cNvSpPr/>
          <p:nvPr/>
        </p:nvSpPr>
        <p:spPr>
          <a:xfrm>
            <a:off x="483405" y="743318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7C6CBE-1F93-473C-A6E6-AAE5B7ACE691}"/>
              </a:ext>
            </a:extLst>
          </p:cNvPr>
          <p:cNvSpPr/>
          <p:nvPr/>
        </p:nvSpPr>
        <p:spPr>
          <a:xfrm>
            <a:off x="2641600" y="743318"/>
            <a:ext cx="0" cy="4679950"/>
          </a:xfrm>
          <a:custGeom>
            <a:avLst/>
            <a:gdLst/>
            <a:ahLst/>
            <a:cxnLst/>
            <a:rect l="l" t="t" r="r" b="b"/>
            <a:pathLst>
              <a:path h="4679950">
                <a:moveTo>
                  <a:pt x="0" y="0"/>
                </a:moveTo>
                <a:lnTo>
                  <a:pt x="0" y="467936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8BF12A9-4D8D-4430-A4D6-28DA3F958E3D}"/>
              </a:ext>
            </a:extLst>
          </p:cNvPr>
          <p:cNvSpPr/>
          <p:nvPr/>
        </p:nvSpPr>
        <p:spPr>
          <a:xfrm>
            <a:off x="4813300" y="743318"/>
            <a:ext cx="0" cy="4679950"/>
          </a:xfrm>
          <a:custGeom>
            <a:avLst/>
            <a:gdLst/>
            <a:ahLst/>
            <a:cxnLst/>
            <a:rect l="l" t="t" r="r" b="b"/>
            <a:pathLst>
              <a:path h="4679950">
                <a:moveTo>
                  <a:pt x="0" y="0"/>
                </a:moveTo>
                <a:lnTo>
                  <a:pt x="0" y="467936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C16EE07-62E4-48CA-9CE6-B6542A7F50B4}"/>
              </a:ext>
            </a:extLst>
          </p:cNvPr>
          <p:cNvSpPr/>
          <p:nvPr/>
        </p:nvSpPr>
        <p:spPr>
          <a:xfrm>
            <a:off x="6972300" y="743318"/>
            <a:ext cx="0" cy="4679950"/>
          </a:xfrm>
          <a:custGeom>
            <a:avLst/>
            <a:gdLst/>
            <a:ahLst/>
            <a:cxnLst/>
            <a:rect l="l" t="t" r="r" b="b"/>
            <a:pathLst>
              <a:path h="4679950">
                <a:moveTo>
                  <a:pt x="0" y="0"/>
                </a:moveTo>
                <a:lnTo>
                  <a:pt x="0" y="467936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8B885D1-7589-4D5A-A281-5162DD0896C6}"/>
              </a:ext>
            </a:extLst>
          </p:cNvPr>
          <p:cNvSpPr/>
          <p:nvPr/>
        </p:nvSpPr>
        <p:spPr>
          <a:xfrm>
            <a:off x="9131300" y="743318"/>
            <a:ext cx="0" cy="4679950"/>
          </a:xfrm>
          <a:custGeom>
            <a:avLst/>
            <a:gdLst/>
            <a:ahLst/>
            <a:cxnLst/>
            <a:rect l="l" t="t" r="r" b="b"/>
            <a:pathLst>
              <a:path h="4679950">
                <a:moveTo>
                  <a:pt x="0" y="0"/>
                </a:moveTo>
                <a:lnTo>
                  <a:pt x="0" y="467936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F0E34FA-575F-4C4B-AFED-BD9806E9586E}"/>
              </a:ext>
            </a:extLst>
          </p:cNvPr>
          <p:cNvSpPr/>
          <p:nvPr/>
        </p:nvSpPr>
        <p:spPr>
          <a:xfrm>
            <a:off x="11297597" y="743318"/>
            <a:ext cx="0" cy="4679950"/>
          </a:xfrm>
          <a:custGeom>
            <a:avLst/>
            <a:gdLst/>
            <a:ahLst/>
            <a:cxnLst/>
            <a:rect l="l" t="t" r="r" b="b"/>
            <a:pathLst>
              <a:path h="4679950">
                <a:moveTo>
                  <a:pt x="0" y="0"/>
                </a:moveTo>
                <a:lnTo>
                  <a:pt x="0" y="467936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1B8EEB0-AA1C-4106-9A0F-F5A21BE1A4E4}"/>
              </a:ext>
            </a:extLst>
          </p:cNvPr>
          <p:cNvSpPr/>
          <p:nvPr/>
        </p:nvSpPr>
        <p:spPr>
          <a:xfrm>
            <a:off x="483405" y="743318"/>
            <a:ext cx="0" cy="4679950"/>
          </a:xfrm>
          <a:custGeom>
            <a:avLst/>
            <a:gdLst/>
            <a:ahLst/>
            <a:cxnLst/>
            <a:rect l="l" t="t" r="r" b="b"/>
            <a:pathLst>
              <a:path h="4679950">
                <a:moveTo>
                  <a:pt x="0" y="4679362"/>
                </a:moveTo>
                <a:lnTo>
                  <a:pt x="1" y="0"/>
                </a:lnTo>
              </a:path>
            </a:pathLst>
          </a:custGeom>
          <a:ln w="952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DF33E88-9BF6-4888-93A1-21B2749754E5}"/>
              </a:ext>
            </a:extLst>
          </p:cNvPr>
          <p:cNvSpPr/>
          <p:nvPr/>
        </p:nvSpPr>
        <p:spPr>
          <a:xfrm>
            <a:off x="483405" y="5422680"/>
            <a:ext cx="11247120" cy="0"/>
          </a:xfrm>
          <a:custGeom>
            <a:avLst/>
            <a:gdLst/>
            <a:ahLst/>
            <a:cxnLst/>
            <a:rect l="l" t="t" r="r" b="b"/>
            <a:pathLst>
              <a:path w="11247120">
                <a:moveTo>
                  <a:pt x="0" y="0"/>
                </a:moveTo>
                <a:lnTo>
                  <a:pt x="11246760" y="1"/>
                </a:lnTo>
              </a:path>
            </a:pathLst>
          </a:custGeom>
          <a:ln w="9525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D8102F1-A4F1-4C3C-9E50-4E9837AD9772}"/>
              </a:ext>
            </a:extLst>
          </p:cNvPr>
          <p:cNvSpPr/>
          <p:nvPr/>
        </p:nvSpPr>
        <p:spPr>
          <a:xfrm>
            <a:off x="12898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922306B-7903-4949-8515-FC535BC9613C}"/>
              </a:ext>
            </a:extLst>
          </p:cNvPr>
          <p:cNvSpPr/>
          <p:nvPr/>
        </p:nvSpPr>
        <p:spPr>
          <a:xfrm>
            <a:off x="12898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63E9D222-3E7C-4090-814A-4F8B1EE726FB}"/>
              </a:ext>
            </a:extLst>
          </p:cNvPr>
          <p:cNvSpPr/>
          <p:nvPr/>
        </p:nvSpPr>
        <p:spPr>
          <a:xfrm>
            <a:off x="12898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D8DFB3C-31C9-4397-B7A5-47F5C9FA846A}"/>
              </a:ext>
            </a:extLst>
          </p:cNvPr>
          <p:cNvSpPr/>
          <p:nvPr/>
        </p:nvSpPr>
        <p:spPr>
          <a:xfrm>
            <a:off x="12898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B0A8660-6105-4449-8DBA-314FFDFD185E}"/>
              </a:ext>
            </a:extLst>
          </p:cNvPr>
          <p:cNvSpPr/>
          <p:nvPr/>
        </p:nvSpPr>
        <p:spPr>
          <a:xfrm>
            <a:off x="12898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6418ABB-00D6-4E73-993B-C0253FEEAEDA}"/>
              </a:ext>
            </a:extLst>
          </p:cNvPr>
          <p:cNvSpPr/>
          <p:nvPr/>
        </p:nvSpPr>
        <p:spPr>
          <a:xfrm>
            <a:off x="12898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CB6C6F35-F232-4913-8A0F-DADBD811E0AD}"/>
              </a:ext>
            </a:extLst>
          </p:cNvPr>
          <p:cNvSpPr/>
          <p:nvPr/>
        </p:nvSpPr>
        <p:spPr>
          <a:xfrm>
            <a:off x="12898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CB94BB07-2A2C-4DD9-821D-BC1FB033BDB1}"/>
              </a:ext>
            </a:extLst>
          </p:cNvPr>
          <p:cNvSpPr/>
          <p:nvPr/>
        </p:nvSpPr>
        <p:spPr>
          <a:xfrm>
            <a:off x="12898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8CDB9B85-D457-4349-8819-0352302ACFE6}"/>
              </a:ext>
            </a:extLst>
          </p:cNvPr>
          <p:cNvSpPr/>
          <p:nvPr/>
        </p:nvSpPr>
        <p:spPr>
          <a:xfrm>
            <a:off x="18740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09E1FF04-0B8D-4E4D-B74C-B13B3B787E4D}"/>
              </a:ext>
            </a:extLst>
          </p:cNvPr>
          <p:cNvSpPr/>
          <p:nvPr/>
        </p:nvSpPr>
        <p:spPr>
          <a:xfrm>
            <a:off x="18740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7AA84722-7AB6-4B12-BC84-CF95366571BF}"/>
              </a:ext>
            </a:extLst>
          </p:cNvPr>
          <p:cNvSpPr/>
          <p:nvPr/>
        </p:nvSpPr>
        <p:spPr>
          <a:xfrm>
            <a:off x="14930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D4BBE4C1-BAA0-4AF6-A9E1-C7369E9912D1}"/>
              </a:ext>
            </a:extLst>
          </p:cNvPr>
          <p:cNvSpPr/>
          <p:nvPr/>
        </p:nvSpPr>
        <p:spPr>
          <a:xfrm>
            <a:off x="14930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BD1E0272-C12B-4599-B8DD-5B3AC0B57FC5}"/>
              </a:ext>
            </a:extLst>
          </p:cNvPr>
          <p:cNvSpPr/>
          <p:nvPr/>
        </p:nvSpPr>
        <p:spPr>
          <a:xfrm>
            <a:off x="18740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7F40AF76-1396-4F67-BBCD-7E0FAB6161D2}"/>
              </a:ext>
            </a:extLst>
          </p:cNvPr>
          <p:cNvSpPr/>
          <p:nvPr/>
        </p:nvSpPr>
        <p:spPr>
          <a:xfrm>
            <a:off x="18740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6AB342D0-197C-4BA0-995C-3188CFDDF4B8}"/>
              </a:ext>
            </a:extLst>
          </p:cNvPr>
          <p:cNvSpPr/>
          <p:nvPr/>
        </p:nvSpPr>
        <p:spPr>
          <a:xfrm>
            <a:off x="19883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D2B84C20-DDDB-46CC-9EBE-6B57CB1BE58D}"/>
              </a:ext>
            </a:extLst>
          </p:cNvPr>
          <p:cNvSpPr/>
          <p:nvPr/>
        </p:nvSpPr>
        <p:spPr>
          <a:xfrm>
            <a:off x="19883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2B0C7F28-3AD3-4F3A-BCEB-2D9CDB3AF367}"/>
              </a:ext>
            </a:extLst>
          </p:cNvPr>
          <p:cNvSpPr/>
          <p:nvPr/>
        </p:nvSpPr>
        <p:spPr>
          <a:xfrm>
            <a:off x="19883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9A576A6F-AEDC-4772-969D-8B1AB1051FD8}"/>
              </a:ext>
            </a:extLst>
          </p:cNvPr>
          <p:cNvSpPr/>
          <p:nvPr/>
        </p:nvSpPr>
        <p:spPr>
          <a:xfrm>
            <a:off x="19883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29180F80-6EF7-4391-991A-E8EE4341258D}"/>
              </a:ext>
            </a:extLst>
          </p:cNvPr>
          <p:cNvSpPr/>
          <p:nvPr/>
        </p:nvSpPr>
        <p:spPr>
          <a:xfrm>
            <a:off x="19883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21F13A3D-D7EE-43E8-B425-DEC0DC58C779}"/>
              </a:ext>
            </a:extLst>
          </p:cNvPr>
          <p:cNvSpPr/>
          <p:nvPr/>
        </p:nvSpPr>
        <p:spPr>
          <a:xfrm>
            <a:off x="19883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2CC26216-1B03-4001-BBFF-9018B150BAC1}"/>
              </a:ext>
            </a:extLst>
          </p:cNvPr>
          <p:cNvSpPr/>
          <p:nvPr/>
        </p:nvSpPr>
        <p:spPr>
          <a:xfrm>
            <a:off x="19883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18F89F30-C1B5-49E3-AD38-FC108D96445A}"/>
              </a:ext>
            </a:extLst>
          </p:cNvPr>
          <p:cNvSpPr/>
          <p:nvPr/>
        </p:nvSpPr>
        <p:spPr>
          <a:xfrm>
            <a:off x="1988334" y="5354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89F2A70E-DED9-4B3A-985E-2D19233E18E3}"/>
              </a:ext>
            </a:extLst>
          </p:cNvPr>
          <p:cNvSpPr/>
          <p:nvPr/>
        </p:nvSpPr>
        <p:spPr>
          <a:xfrm>
            <a:off x="2642384" y="5208410"/>
            <a:ext cx="634215" cy="239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C128E11A-3FBB-4D0E-8081-6C65136DD50B}"/>
              </a:ext>
            </a:extLst>
          </p:cNvPr>
          <p:cNvSpPr/>
          <p:nvPr/>
        </p:nvSpPr>
        <p:spPr>
          <a:xfrm>
            <a:off x="3347234" y="5290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C0B3FCB5-FB76-47DF-A12C-5745429EDF9D}"/>
              </a:ext>
            </a:extLst>
          </p:cNvPr>
          <p:cNvSpPr/>
          <p:nvPr/>
        </p:nvSpPr>
        <p:spPr>
          <a:xfrm>
            <a:off x="3347234" y="5290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8BDD83EE-5CA5-41F3-8C0E-BD7BE1808922}"/>
              </a:ext>
            </a:extLst>
          </p:cNvPr>
          <p:cNvSpPr/>
          <p:nvPr/>
        </p:nvSpPr>
        <p:spPr>
          <a:xfrm>
            <a:off x="3582184" y="5271910"/>
            <a:ext cx="316715" cy="163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72AE65BB-B7E3-4D45-9386-5EF8A54030ED}"/>
              </a:ext>
            </a:extLst>
          </p:cNvPr>
          <p:cNvSpPr/>
          <p:nvPr/>
        </p:nvSpPr>
        <p:spPr>
          <a:xfrm>
            <a:off x="2305834" y="5316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0878E683-8C85-4CCD-8688-86306BDAFB7B}"/>
              </a:ext>
            </a:extLst>
          </p:cNvPr>
          <p:cNvSpPr/>
          <p:nvPr/>
        </p:nvSpPr>
        <p:spPr>
          <a:xfrm>
            <a:off x="2305834" y="5316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366C38E4-6236-4918-BCEC-6B11AA1AEA2F}"/>
              </a:ext>
            </a:extLst>
          </p:cNvPr>
          <p:cNvSpPr/>
          <p:nvPr/>
        </p:nvSpPr>
        <p:spPr>
          <a:xfrm>
            <a:off x="2305834" y="5316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10B4D4AA-5C48-4FE0-951B-F7BD60CE7F77}"/>
              </a:ext>
            </a:extLst>
          </p:cNvPr>
          <p:cNvSpPr/>
          <p:nvPr/>
        </p:nvSpPr>
        <p:spPr>
          <a:xfrm>
            <a:off x="2305834" y="5316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B26005F9-B856-4054-A6B5-B3EA05CCBA23}"/>
              </a:ext>
            </a:extLst>
          </p:cNvPr>
          <p:cNvSpPr/>
          <p:nvPr/>
        </p:nvSpPr>
        <p:spPr>
          <a:xfrm>
            <a:off x="2305834" y="5329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05C44698-1247-4E92-B2ED-FDC5BC24E763}"/>
              </a:ext>
            </a:extLst>
          </p:cNvPr>
          <p:cNvSpPr/>
          <p:nvPr/>
        </p:nvSpPr>
        <p:spPr>
          <a:xfrm>
            <a:off x="2305834" y="5329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D23A684F-6801-41D2-9A79-C9895103002C}"/>
              </a:ext>
            </a:extLst>
          </p:cNvPr>
          <p:cNvSpPr/>
          <p:nvPr/>
        </p:nvSpPr>
        <p:spPr>
          <a:xfrm>
            <a:off x="23058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3CBA5DE-AA46-466C-9D12-7A4A71D0D980}"/>
              </a:ext>
            </a:extLst>
          </p:cNvPr>
          <p:cNvSpPr/>
          <p:nvPr/>
        </p:nvSpPr>
        <p:spPr>
          <a:xfrm>
            <a:off x="2305834" y="5341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BCD71649-EB6B-4659-8FF1-024CCB2F271F}"/>
              </a:ext>
            </a:extLst>
          </p:cNvPr>
          <p:cNvSpPr/>
          <p:nvPr/>
        </p:nvSpPr>
        <p:spPr>
          <a:xfrm>
            <a:off x="4039384" y="5259210"/>
            <a:ext cx="456415" cy="188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4892A377-8167-41DB-8B8D-91B196DFD9A8}"/>
              </a:ext>
            </a:extLst>
          </p:cNvPr>
          <p:cNvSpPr/>
          <p:nvPr/>
        </p:nvSpPr>
        <p:spPr>
          <a:xfrm>
            <a:off x="4560084" y="5221110"/>
            <a:ext cx="1129515" cy="2269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53D95DA4-DCB3-4411-AA8B-08B71C3F669E}"/>
              </a:ext>
            </a:extLst>
          </p:cNvPr>
          <p:cNvSpPr/>
          <p:nvPr/>
        </p:nvSpPr>
        <p:spPr>
          <a:xfrm>
            <a:off x="6280934" y="5290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9DD2D302-7891-45E7-B7B9-1F5634C1F292}"/>
              </a:ext>
            </a:extLst>
          </p:cNvPr>
          <p:cNvSpPr/>
          <p:nvPr/>
        </p:nvSpPr>
        <p:spPr>
          <a:xfrm>
            <a:off x="6280934" y="5290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9FFA709E-330F-4E4A-A4CD-40A520A5F642}"/>
              </a:ext>
            </a:extLst>
          </p:cNvPr>
          <p:cNvSpPr/>
          <p:nvPr/>
        </p:nvSpPr>
        <p:spPr>
          <a:xfrm>
            <a:off x="6014234" y="5316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29ABD868-D685-424C-A961-31782A45D94B}"/>
              </a:ext>
            </a:extLst>
          </p:cNvPr>
          <p:cNvSpPr/>
          <p:nvPr/>
        </p:nvSpPr>
        <p:spPr>
          <a:xfrm>
            <a:off x="6014234" y="5316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E552040A-7480-475D-9A3F-96B5D284CDA5}"/>
              </a:ext>
            </a:extLst>
          </p:cNvPr>
          <p:cNvSpPr/>
          <p:nvPr/>
        </p:nvSpPr>
        <p:spPr>
          <a:xfrm>
            <a:off x="6560334" y="5189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E5BFADD8-B423-4C42-8EC3-05DBF320F4AE}"/>
              </a:ext>
            </a:extLst>
          </p:cNvPr>
          <p:cNvSpPr/>
          <p:nvPr/>
        </p:nvSpPr>
        <p:spPr>
          <a:xfrm>
            <a:off x="6560334" y="5189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0A28CF55-546D-4B44-84CE-00D06310FDD6}"/>
              </a:ext>
            </a:extLst>
          </p:cNvPr>
          <p:cNvSpPr/>
          <p:nvPr/>
        </p:nvSpPr>
        <p:spPr>
          <a:xfrm>
            <a:off x="5938034" y="5176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9CD38307-CE88-495A-B7B5-C756297DE475}"/>
              </a:ext>
            </a:extLst>
          </p:cNvPr>
          <p:cNvSpPr/>
          <p:nvPr/>
        </p:nvSpPr>
        <p:spPr>
          <a:xfrm>
            <a:off x="5938034" y="5176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6B0EB1C9-326E-4547-9748-03B73DEC98F7}"/>
              </a:ext>
            </a:extLst>
          </p:cNvPr>
          <p:cNvSpPr/>
          <p:nvPr/>
        </p:nvSpPr>
        <p:spPr>
          <a:xfrm>
            <a:off x="6814334" y="5151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80849061-314A-4FA3-B85C-B93837BC4973}"/>
              </a:ext>
            </a:extLst>
          </p:cNvPr>
          <p:cNvSpPr/>
          <p:nvPr/>
        </p:nvSpPr>
        <p:spPr>
          <a:xfrm>
            <a:off x="6814334" y="5151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EB98B781-5957-43CC-A905-2B78CF51D8CC}"/>
              </a:ext>
            </a:extLst>
          </p:cNvPr>
          <p:cNvSpPr/>
          <p:nvPr/>
        </p:nvSpPr>
        <p:spPr>
          <a:xfrm>
            <a:off x="6611134" y="5227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2AD2822C-135D-42C1-B145-407BC19E2CAC}"/>
              </a:ext>
            </a:extLst>
          </p:cNvPr>
          <p:cNvSpPr/>
          <p:nvPr/>
        </p:nvSpPr>
        <p:spPr>
          <a:xfrm>
            <a:off x="6611134" y="5227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267628D2-DDC0-44DC-8E7C-8CC250AB1A72}"/>
              </a:ext>
            </a:extLst>
          </p:cNvPr>
          <p:cNvSpPr/>
          <p:nvPr/>
        </p:nvSpPr>
        <p:spPr>
          <a:xfrm>
            <a:off x="6611134" y="5278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7B3E0FA5-E94D-4911-8613-87E1AABFD686}"/>
              </a:ext>
            </a:extLst>
          </p:cNvPr>
          <p:cNvSpPr/>
          <p:nvPr/>
        </p:nvSpPr>
        <p:spPr>
          <a:xfrm>
            <a:off x="6611134" y="5278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0AC3FCA1-9FC9-428A-9B27-D63CE64DBD88}"/>
              </a:ext>
            </a:extLst>
          </p:cNvPr>
          <p:cNvSpPr/>
          <p:nvPr/>
        </p:nvSpPr>
        <p:spPr>
          <a:xfrm>
            <a:off x="7398534" y="5278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547B3F31-5BDA-4F3C-A508-258801129976}"/>
              </a:ext>
            </a:extLst>
          </p:cNvPr>
          <p:cNvSpPr/>
          <p:nvPr/>
        </p:nvSpPr>
        <p:spPr>
          <a:xfrm>
            <a:off x="7398534" y="5278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BF01EF96-5BAB-4A8F-9FCA-A8152EBCC70A}"/>
              </a:ext>
            </a:extLst>
          </p:cNvPr>
          <p:cNvSpPr/>
          <p:nvPr/>
        </p:nvSpPr>
        <p:spPr>
          <a:xfrm>
            <a:off x="6941334" y="5151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5EB1E8B3-ADD9-42D6-8210-ADDC6A07C92E}"/>
              </a:ext>
            </a:extLst>
          </p:cNvPr>
          <p:cNvSpPr/>
          <p:nvPr/>
        </p:nvSpPr>
        <p:spPr>
          <a:xfrm>
            <a:off x="6941334" y="5151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0DE40E03-538E-4F59-B07B-DD11E2076076}"/>
              </a:ext>
            </a:extLst>
          </p:cNvPr>
          <p:cNvSpPr/>
          <p:nvPr/>
        </p:nvSpPr>
        <p:spPr>
          <a:xfrm>
            <a:off x="6941334" y="5176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FE9A2168-5929-4D13-9454-81F45C59C2E1}"/>
              </a:ext>
            </a:extLst>
          </p:cNvPr>
          <p:cNvSpPr/>
          <p:nvPr/>
        </p:nvSpPr>
        <p:spPr>
          <a:xfrm>
            <a:off x="6941334" y="5176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42C9B2C6-8B94-46F0-B2B2-DC6BA8EFCB14}"/>
              </a:ext>
            </a:extLst>
          </p:cNvPr>
          <p:cNvSpPr/>
          <p:nvPr/>
        </p:nvSpPr>
        <p:spPr>
          <a:xfrm>
            <a:off x="8058934" y="5163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D24CCCD1-EA40-46F8-B543-EE8DA04A1F5E}"/>
              </a:ext>
            </a:extLst>
          </p:cNvPr>
          <p:cNvSpPr/>
          <p:nvPr/>
        </p:nvSpPr>
        <p:spPr>
          <a:xfrm>
            <a:off x="8058934" y="5163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8E80852D-3154-4A99-AB46-D3A81696180B}"/>
              </a:ext>
            </a:extLst>
          </p:cNvPr>
          <p:cNvSpPr/>
          <p:nvPr/>
        </p:nvSpPr>
        <p:spPr>
          <a:xfrm>
            <a:off x="8058934" y="5202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794A34EA-35D3-48F4-B522-17E2E0DCC0A5}"/>
              </a:ext>
            </a:extLst>
          </p:cNvPr>
          <p:cNvSpPr/>
          <p:nvPr/>
        </p:nvSpPr>
        <p:spPr>
          <a:xfrm>
            <a:off x="8058934" y="5202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877E5B90-3C72-4B68-9ACD-A1C5D71146E7}"/>
              </a:ext>
            </a:extLst>
          </p:cNvPr>
          <p:cNvSpPr/>
          <p:nvPr/>
        </p:nvSpPr>
        <p:spPr>
          <a:xfrm>
            <a:off x="8058934" y="5265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C9F38785-F8E2-44B7-9B42-FED1EC0CD7E8}"/>
              </a:ext>
            </a:extLst>
          </p:cNvPr>
          <p:cNvSpPr/>
          <p:nvPr/>
        </p:nvSpPr>
        <p:spPr>
          <a:xfrm>
            <a:off x="8058934" y="5265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B2B775E0-1EB5-4B48-89D8-0DB84B0A3D18}"/>
              </a:ext>
            </a:extLst>
          </p:cNvPr>
          <p:cNvSpPr/>
          <p:nvPr/>
        </p:nvSpPr>
        <p:spPr>
          <a:xfrm>
            <a:off x="7855734" y="49861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E0D3C978-1FB5-465F-8D58-9835B2E89F29}"/>
              </a:ext>
            </a:extLst>
          </p:cNvPr>
          <p:cNvSpPr/>
          <p:nvPr/>
        </p:nvSpPr>
        <p:spPr>
          <a:xfrm>
            <a:off x="7855734" y="49861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02A26069-4CF6-41D2-9918-9D25BAEFDAFA}"/>
              </a:ext>
            </a:extLst>
          </p:cNvPr>
          <p:cNvSpPr/>
          <p:nvPr/>
        </p:nvSpPr>
        <p:spPr>
          <a:xfrm>
            <a:off x="7855734" y="5011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D7BCAD0D-929A-4924-AA98-9B544ECE409B}"/>
              </a:ext>
            </a:extLst>
          </p:cNvPr>
          <p:cNvSpPr/>
          <p:nvPr/>
        </p:nvSpPr>
        <p:spPr>
          <a:xfrm>
            <a:off x="7855734" y="5011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F1B1831B-02A4-46DA-BDAF-77DE67C7F811}"/>
              </a:ext>
            </a:extLst>
          </p:cNvPr>
          <p:cNvSpPr/>
          <p:nvPr/>
        </p:nvSpPr>
        <p:spPr>
          <a:xfrm>
            <a:off x="8579634" y="4960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97D498D6-5D95-42D7-96E5-DE98C6EBA747}"/>
              </a:ext>
            </a:extLst>
          </p:cNvPr>
          <p:cNvSpPr/>
          <p:nvPr/>
        </p:nvSpPr>
        <p:spPr>
          <a:xfrm>
            <a:off x="8579634" y="4960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6D4043D3-689C-4B55-B672-A19F81933647}"/>
              </a:ext>
            </a:extLst>
          </p:cNvPr>
          <p:cNvSpPr/>
          <p:nvPr/>
        </p:nvSpPr>
        <p:spPr>
          <a:xfrm>
            <a:off x="8655834" y="4973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8D2EE316-C7F6-4934-B729-FB343A1B6539}"/>
              </a:ext>
            </a:extLst>
          </p:cNvPr>
          <p:cNvSpPr/>
          <p:nvPr/>
        </p:nvSpPr>
        <p:spPr>
          <a:xfrm>
            <a:off x="8655834" y="4973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6EA73EBF-D18A-418E-A22C-D43F77B61204}"/>
              </a:ext>
            </a:extLst>
          </p:cNvPr>
          <p:cNvSpPr/>
          <p:nvPr/>
        </p:nvSpPr>
        <p:spPr>
          <a:xfrm>
            <a:off x="8782834" y="4935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EE446887-84FF-425A-9DCC-D650E66D7AFD}"/>
              </a:ext>
            </a:extLst>
          </p:cNvPr>
          <p:cNvSpPr/>
          <p:nvPr/>
        </p:nvSpPr>
        <p:spPr>
          <a:xfrm>
            <a:off x="8782834" y="4935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18281874-BD57-4332-859B-2D85FCF93596}"/>
              </a:ext>
            </a:extLst>
          </p:cNvPr>
          <p:cNvSpPr/>
          <p:nvPr/>
        </p:nvSpPr>
        <p:spPr>
          <a:xfrm>
            <a:off x="8782834" y="5062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827229AB-8E66-4D00-82B8-58EA0413668F}"/>
              </a:ext>
            </a:extLst>
          </p:cNvPr>
          <p:cNvSpPr/>
          <p:nvPr/>
        </p:nvSpPr>
        <p:spPr>
          <a:xfrm>
            <a:off x="8782834" y="5062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1BE9FAB5-558F-4562-8562-05176FF07BAB}"/>
              </a:ext>
            </a:extLst>
          </p:cNvPr>
          <p:cNvSpPr/>
          <p:nvPr/>
        </p:nvSpPr>
        <p:spPr>
          <a:xfrm>
            <a:off x="8782834" y="5163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168CCC78-E69D-4E8F-87A5-2185F1E2E966}"/>
              </a:ext>
            </a:extLst>
          </p:cNvPr>
          <p:cNvSpPr/>
          <p:nvPr/>
        </p:nvSpPr>
        <p:spPr>
          <a:xfrm>
            <a:off x="8782834" y="5163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964C05B5-297C-486A-A111-9C2C0DCA01B6}"/>
              </a:ext>
            </a:extLst>
          </p:cNvPr>
          <p:cNvSpPr/>
          <p:nvPr/>
        </p:nvSpPr>
        <p:spPr>
          <a:xfrm>
            <a:off x="9443234" y="5062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5E1BBBAF-7C9F-436B-9B7A-725FA676B2F7}"/>
              </a:ext>
            </a:extLst>
          </p:cNvPr>
          <p:cNvSpPr/>
          <p:nvPr/>
        </p:nvSpPr>
        <p:spPr>
          <a:xfrm>
            <a:off x="9443234" y="5062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EF54426C-DEF1-4FE6-986C-6C6813622097}"/>
              </a:ext>
            </a:extLst>
          </p:cNvPr>
          <p:cNvSpPr/>
          <p:nvPr/>
        </p:nvSpPr>
        <p:spPr>
          <a:xfrm>
            <a:off x="9443234" y="5049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9B112DD8-42B2-4C89-A46D-5B4225642649}"/>
              </a:ext>
            </a:extLst>
          </p:cNvPr>
          <p:cNvSpPr/>
          <p:nvPr/>
        </p:nvSpPr>
        <p:spPr>
          <a:xfrm>
            <a:off x="9443234" y="5049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63AC2102-9DD3-4760-81AE-000747E0168D}"/>
              </a:ext>
            </a:extLst>
          </p:cNvPr>
          <p:cNvSpPr/>
          <p:nvPr/>
        </p:nvSpPr>
        <p:spPr>
          <a:xfrm>
            <a:off x="10167134" y="4973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68AB79D6-4EE9-4D1C-89FD-C68370C292CF}"/>
              </a:ext>
            </a:extLst>
          </p:cNvPr>
          <p:cNvSpPr/>
          <p:nvPr/>
        </p:nvSpPr>
        <p:spPr>
          <a:xfrm>
            <a:off x="10167134" y="4973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046A66DA-BCBC-442D-810E-85419FD452DC}"/>
              </a:ext>
            </a:extLst>
          </p:cNvPr>
          <p:cNvSpPr/>
          <p:nvPr/>
        </p:nvSpPr>
        <p:spPr>
          <a:xfrm>
            <a:off x="10167134" y="5075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D9E0BD47-D7DE-457D-B300-47F8C234A61C}"/>
              </a:ext>
            </a:extLst>
          </p:cNvPr>
          <p:cNvSpPr/>
          <p:nvPr/>
        </p:nvSpPr>
        <p:spPr>
          <a:xfrm>
            <a:off x="10167134" y="5075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825DA6F2-5DF2-4453-9436-ACE36691683A}"/>
              </a:ext>
            </a:extLst>
          </p:cNvPr>
          <p:cNvSpPr/>
          <p:nvPr/>
        </p:nvSpPr>
        <p:spPr>
          <a:xfrm>
            <a:off x="10167134" y="5163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63F196C5-41D9-4C9F-AFCE-709E92C3323A}"/>
              </a:ext>
            </a:extLst>
          </p:cNvPr>
          <p:cNvSpPr/>
          <p:nvPr/>
        </p:nvSpPr>
        <p:spPr>
          <a:xfrm>
            <a:off x="10167134" y="5163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A0D83CDD-47FC-42E8-AF14-6437DCA5DDC3}"/>
              </a:ext>
            </a:extLst>
          </p:cNvPr>
          <p:cNvSpPr/>
          <p:nvPr/>
        </p:nvSpPr>
        <p:spPr>
          <a:xfrm>
            <a:off x="10167134" y="5214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48A5EB4D-544B-4BC4-AD38-F226D4F7074B}"/>
              </a:ext>
            </a:extLst>
          </p:cNvPr>
          <p:cNvSpPr/>
          <p:nvPr/>
        </p:nvSpPr>
        <p:spPr>
          <a:xfrm>
            <a:off x="10167134" y="5214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BF612A17-E337-407C-8DAD-3D37A83C6204}"/>
              </a:ext>
            </a:extLst>
          </p:cNvPr>
          <p:cNvSpPr/>
          <p:nvPr/>
        </p:nvSpPr>
        <p:spPr>
          <a:xfrm>
            <a:off x="9633734" y="49861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AD66B30A-1CC6-4E94-BEB2-B31680CF7EA0}"/>
              </a:ext>
            </a:extLst>
          </p:cNvPr>
          <p:cNvSpPr/>
          <p:nvPr/>
        </p:nvSpPr>
        <p:spPr>
          <a:xfrm>
            <a:off x="9633734" y="49861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309A7922-3C41-4DE6-B1F9-6B774419D7EB}"/>
              </a:ext>
            </a:extLst>
          </p:cNvPr>
          <p:cNvSpPr/>
          <p:nvPr/>
        </p:nvSpPr>
        <p:spPr>
          <a:xfrm>
            <a:off x="9570234" y="4973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160D99CE-ADD7-4832-B614-57971C96B07F}"/>
              </a:ext>
            </a:extLst>
          </p:cNvPr>
          <p:cNvSpPr/>
          <p:nvPr/>
        </p:nvSpPr>
        <p:spPr>
          <a:xfrm>
            <a:off x="9570234" y="4973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299CFAEA-735F-498F-9550-969EB94FF6BD}"/>
              </a:ext>
            </a:extLst>
          </p:cNvPr>
          <p:cNvSpPr/>
          <p:nvPr/>
        </p:nvSpPr>
        <p:spPr>
          <a:xfrm>
            <a:off x="11011684" y="4827410"/>
            <a:ext cx="392915" cy="4555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D6A29D8E-E474-4AF3-962E-DEB458E07C34}"/>
              </a:ext>
            </a:extLst>
          </p:cNvPr>
          <p:cNvSpPr/>
          <p:nvPr/>
        </p:nvSpPr>
        <p:spPr>
          <a:xfrm>
            <a:off x="10687834" y="4960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9ADE71F6-3A24-4148-99F4-40019C4EB4D0}"/>
              </a:ext>
            </a:extLst>
          </p:cNvPr>
          <p:cNvSpPr/>
          <p:nvPr/>
        </p:nvSpPr>
        <p:spPr>
          <a:xfrm>
            <a:off x="10687834" y="4960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EF1E3D0B-4D8C-40BD-A904-0A5A01242083}"/>
              </a:ext>
            </a:extLst>
          </p:cNvPr>
          <p:cNvSpPr/>
          <p:nvPr/>
        </p:nvSpPr>
        <p:spPr>
          <a:xfrm>
            <a:off x="10687834" y="4948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184B1CC3-495A-4EC7-BDCE-3D6578E26759}"/>
              </a:ext>
            </a:extLst>
          </p:cNvPr>
          <p:cNvSpPr/>
          <p:nvPr/>
        </p:nvSpPr>
        <p:spPr>
          <a:xfrm>
            <a:off x="10687834" y="4948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87FCB2B4-876D-4127-A399-F00DC3009C39}"/>
              </a:ext>
            </a:extLst>
          </p:cNvPr>
          <p:cNvSpPr/>
          <p:nvPr/>
        </p:nvSpPr>
        <p:spPr>
          <a:xfrm>
            <a:off x="3512334" y="5011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C8F0E672-B1AC-49C2-8CDA-ACDED8AFE54D}"/>
              </a:ext>
            </a:extLst>
          </p:cNvPr>
          <p:cNvSpPr/>
          <p:nvPr/>
        </p:nvSpPr>
        <p:spPr>
          <a:xfrm>
            <a:off x="3512334" y="5011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4DD276D2-B9AB-49B9-9A79-9E2F8C54A7F1}"/>
              </a:ext>
            </a:extLst>
          </p:cNvPr>
          <p:cNvSpPr/>
          <p:nvPr/>
        </p:nvSpPr>
        <p:spPr>
          <a:xfrm>
            <a:off x="3512334" y="49988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53D057F4-5E82-4339-9A4A-3A8E7A6D4764}"/>
              </a:ext>
            </a:extLst>
          </p:cNvPr>
          <p:cNvSpPr/>
          <p:nvPr/>
        </p:nvSpPr>
        <p:spPr>
          <a:xfrm>
            <a:off x="3512334" y="49988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5F7959AA-2212-4B9B-AD31-F9BB9FBF8617}"/>
              </a:ext>
            </a:extLst>
          </p:cNvPr>
          <p:cNvSpPr/>
          <p:nvPr/>
        </p:nvSpPr>
        <p:spPr>
          <a:xfrm>
            <a:off x="3982234" y="4808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0EA6847D-A679-4BF5-BB02-035753323E8A}"/>
              </a:ext>
            </a:extLst>
          </p:cNvPr>
          <p:cNvSpPr/>
          <p:nvPr/>
        </p:nvSpPr>
        <p:spPr>
          <a:xfrm>
            <a:off x="3982234" y="4808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ADE01347-CFBC-4FF8-84E7-B87DA15D78C7}"/>
              </a:ext>
            </a:extLst>
          </p:cNvPr>
          <p:cNvSpPr/>
          <p:nvPr/>
        </p:nvSpPr>
        <p:spPr>
          <a:xfrm>
            <a:off x="3753634" y="5011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2BBBA23F-3E9E-40B8-B17D-3B4DFEFFD4BB}"/>
              </a:ext>
            </a:extLst>
          </p:cNvPr>
          <p:cNvSpPr/>
          <p:nvPr/>
        </p:nvSpPr>
        <p:spPr>
          <a:xfrm>
            <a:off x="3753634" y="5011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DD1943CD-070E-4C84-AC1C-7CEC9236D4D0}"/>
              </a:ext>
            </a:extLst>
          </p:cNvPr>
          <p:cNvSpPr/>
          <p:nvPr/>
        </p:nvSpPr>
        <p:spPr>
          <a:xfrm>
            <a:off x="3982234" y="4821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8B8852F6-4C9F-4DC3-BD9B-B47E9A57F15D}"/>
              </a:ext>
            </a:extLst>
          </p:cNvPr>
          <p:cNvSpPr/>
          <p:nvPr/>
        </p:nvSpPr>
        <p:spPr>
          <a:xfrm>
            <a:off x="3982234" y="4821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5">
            <a:extLst>
              <a:ext uri="{FF2B5EF4-FFF2-40B4-BE49-F238E27FC236}">
                <a16:creationId xmlns:a16="http://schemas.microsoft.com/office/drawing/2014/main" id="{B3BCF30A-5761-4B35-B5A5-688A36181A15}"/>
              </a:ext>
            </a:extLst>
          </p:cNvPr>
          <p:cNvSpPr/>
          <p:nvPr/>
        </p:nvSpPr>
        <p:spPr>
          <a:xfrm>
            <a:off x="3715534" y="4960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6">
            <a:extLst>
              <a:ext uri="{FF2B5EF4-FFF2-40B4-BE49-F238E27FC236}">
                <a16:creationId xmlns:a16="http://schemas.microsoft.com/office/drawing/2014/main" id="{B6402C71-11A6-41E5-A3D8-EBB76A567CBA}"/>
              </a:ext>
            </a:extLst>
          </p:cNvPr>
          <p:cNvSpPr/>
          <p:nvPr/>
        </p:nvSpPr>
        <p:spPr>
          <a:xfrm>
            <a:off x="3715534" y="4960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7">
            <a:extLst>
              <a:ext uri="{FF2B5EF4-FFF2-40B4-BE49-F238E27FC236}">
                <a16:creationId xmlns:a16="http://schemas.microsoft.com/office/drawing/2014/main" id="{BD3B1EEC-EF6C-462B-A24E-FE4ED5B531D0}"/>
              </a:ext>
            </a:extLst>
          </p:cNvPr>
          <p:cNvSpPr/>
          <p:nvPr/>
        </p:nvSpPr>
        <p:spPr>
          <a:xfrm>
            <a:off x="3918734" y="5036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8">
            <a:extLst>
              <a:ext uri="{FF2B5EF4-FFF2-40B4-BE49-F238E27FC236}">
                <a16:creationId xmlns:a16="http://schemas.microsoft.com/office/drawing/2014/main" id="{4973F8B7-00CD-4035-834F-2D5974A7E310}"/>
              </a:ext>
            </a:extLst>
          </p:cNvPr>
          <p:cNvSpPr/>
          <p:nvPr/>
        </p:nvSpPr>
        <p:spPr>
          <a:xfrm>
            <a:off x="3918734" y="5036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9">
            <a:extLst>
              <a:ext uri="{FF2B5EF4-FFF2-40B4-BE49-F238E27FC236}">
                <a16:creationId xmlns:a16="http://schemas.microsoft.com/office/drawing/2014/main" id="{E217622D-B124-4028-8F37-E4BB5B4537A7}"/>
              </a:ext>
            </a:extLst>
          </p:cNvPr>
          <p:cNvSpPr/>
          <p:nvPr/>
        </p:nvSpPr>
        <p:spPr>
          <a:xfrm>
            <a:off x="4375934" y="4897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0">
            <a:extLst>
              <a:ext uri="{FF2B5EF4-FFF2-40B4-BE49-F238E27FC236}">
                <a16:creationId xmlns:a16="http://schemas.microsoft.com/office/drawing/2014/main" id="{FDB7218A-58D9-4DBA-86DE-4E80DEFA120D}"/>
              </a:ext>
            </a:extLst>
          </p:cNvPr>
          <p:cNvSpPr/>
          <p:nvPr/>
        </p:nvSpPr>
        <p:spPr>
          <a:xfrm>
            <a:off x="4375934" y="4897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1">
            <a:extLst>
              <a:ext uri="{FF2B5EF4-FFF2-40B4-BE49-F238E27FC236}">
                <a16:creationId xmlns:a16="http://schemas.microsoft.com/office/drawing/2014/main" id="{CF461F86-05BB-407E-9886-2CAF5AC41A7B}"/>
              </a:ext>
            </a:extLst>
          </p:cNvPr>
          <p:cNvSpPr/>
          <p:nvPr/>
        </p:nvSpPr>
        <p:spPr>
          <a:xfrm>
            <a:off x="4363234" y="47448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2">
            <a:extLst>
              <a:ext uri="{FF2B5EF4-FFF2-40B4-BE49-F238E27FC236}">
                <a16:creationId xmlns:a16="http://schemas.microsoft.com/office/drawing/2014/main" id="{D8C633CD-D8D0-432B-8F27-546FB7BE2C02}"/>
              </a:ext>
            </a:extLst>
          </p:cNvPr>
          <p:cNvSpPr/>
          <p:nvPr/>
        </p:nvSpPr>
        <p:spPr>
          <a:xfrm>
            <a:off x="4363234" y="47448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3">
            <a:extLst>
              <a:ext uri="{FF2B5EF4-FFF2-40B4-BE49-F238E27FC236}">
                <a16:creationId xmlns:a16="http://schemas.microsoft.com/office/drawing/2014/main" id="{08E296D6-1AD7-442E-B961-385A0A536FB0}"/>
              </a:ext>
            </a:extLst>
          </p:cNvPr>
          <p:cNvSpPr/>
          <p:nvPr/>
        </p:nvSpPr>
        <p:spPr>
          <a:xfrm>
            <a:off x="5315734" y="4554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4">
            <a:extLst>
              <a:ext uri="{FF2B5EF4-FFF2-40B4-BE49-F238E27FC236}">
                <a16:creationId xmlns:a16="http://schemas.microsoft.com/office/drawing/2014/main" id="{303309B0-00FE-496C-BCAC-6F57D3047E9B}"/>
              </a:ext>
            </a:extLst>
          </p:cNvPr>
          <p:cNvSpPr/>
          <p:nvPr/>
        </p:nvSpPr>
        <p:spPr>
          <a:xfrm>
            <a:off x="5315734" y="4554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5">
            <a:extLst>
              <a:ext uri="{FF2B5EF4-FFF2-40B4-BE49-F238E27FC236}">
                <a16:creationId xmlns:a16="http://schemas.microsoft.com/office/drawing/2014/main" id="{D7A62A12-965A-4BA6-B7C0-B7FCFFEA062E}"/>
              </a:ext>
            </a:extLst>
          </p:cNvPr>
          <p:cNvSpPr/>
          <p:nvPr/>
        </p:nvSpPr>
        <p:spPr>
          <a:xfrm>
            <a:off x="5315734" y="4655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6">
            <a:extLst>
              <a:ext uri="{FF2B5EF4-FFF2-40B4-BE49-F238E27FC236}">
                <a16:creationId xmlns:a16="http://schemas.microsoft.com/office/drawing/2014/main" id="{FCD1D4D8-434C-49BB-807E-7C8A95BD0175}"/>
              </a:ext>
            </a:extLst>
          </p:cNvPr>
          <p:cNvSpPr/>
          <p:nvPr/>
        </p:nvSpPr>
        <p:spPr>
          <a:xfrm>
            <a:off x="5315734" y="4655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7">
            <a:extLst>
              <a:ext uri="{FF2B5EF4-FFF2-40B4-BE49-F238E27FC236}">
                <a16:creationId xmlns:a16="http://schemas.microsoft.com/office/drawing/2014/main" id="{0F077230-5E12-4DF2-9DD3-4CB80298877D}"/>
              </a:ext>
            </a:extLst>
          </p:cNvPr>
          <p:cNvSpPr/>
          <p:nvPr/>
        </p:nvSpPr>
        <p:spPr>
          <a:xfrm>
            <a:off x="5874534" y="4313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8">
            <a:extLst>
              <a:ext uri="{FF2B5EF4-FFF2-40B4-BE49-F238E27FC236}">
                <a16:creationId xmlns:a16="http://schemas.microsoft.com/office/drawing/2014/main" id="{E6155CB9-091F-4DB7-8C43-2AA9D7E1CB75}"/>
              </a:ext>
            </a:extLst>
          </p:cNvPr>
          <p:cNvSpPr/>
          <p:nvPr/>
        </p:nvSpPr>
        <p:spPr>
          <a:xfrm>
            <a:off x="5874534" y="4313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9">
            <a:extLst>
              <a:ext uri="{FF2B5EF4-FFF2-40B4-BE49-F238E27FC236}">
                <a16:creationId xmlns:a16="http://schemas.microsoft.com/office/drawing/2014/main" id="{7348EFA1-C589-4893-B9B8-66CF13BE1598}"/>
              </a:ext>
            </a:extLst>
          </p:cNvPr>
          <p:cNvSpPr/>
          <p:nvPr/>
        </p:nvSpPr>
        <p:spPr>
          <a:xfrm>
            <a:off x="5811034" y="4541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0">
            <a:extLst>
              <a:ext uri="{FF2B5EF4-FFF2-40B4-BE49-F238E27FC236}">
                <a16:creationId xmlns:a16="http://schemas.microsoft.com/office/drawing/2014/main" id="{D0C4E79F-3BD3-44E8-8423-A64714BFA1CB}"/>
              </a:ext>
            </a:extLst>
          </p:cNvPr>
          <p:cNvSpPr/>
          <p:nvPr/>
        </p:nvSpPr>
        <p:spPr>
          <a:xfrm>
            <a:off x="5811034" y="4541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1">
            <a:extLst>
              <a:ext uri="{FF2B5EF4-FFF2-40B4-BE49-F238E27FC236}">
                <a16:creationId xmlns:a16="http://schemas.microsoft.com/office/drawing/2014/main" id="{AA04C6B6-D214-4A24-8C6E-85392C802447}"/>
              </a:ext>
            </a:extLst>
          </p:cNvPr>
          <p:cNvSpPr/>
          <p:nvPr/>
        </p:nvSpPr>
        <p:spPr>
          <a:xfrm>
            <a:off x="6103134" y="4440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2">
            <a:extLst>
              <a:ext uri="{FF2B5EF4-FFF2-40B4-BE49-F238E27FC236}">
                <a16:creationId xmlns:a16="http://schemas.microsoft.com/office/drawing/2014/main" id="{8B2B401F-83E6-43D9-A03C-B054BE5663AA}"/>
              </a:ext>
            </a:extLst>
          </p:cNvPr>
          <p:cNvSpPr/>
          <p:nvPr/>
        </p:nvSpPr>
        <p:spPr>
          <a:xfrm>
            <a:off x="6103134" y="4440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3">
            <a:extLst>
              <a:ext uri="{FF2B5EF4-FFF2-40B4-BE49-F238E27FC236}">
                <a16:creationId xmlns:a16="http://schemas.microsoft.com/office/drawing/2014/main" id="{1E28E693-A202-4AF2-A408-9EC3A742389B}"/>
              </a:ext>
            </a:extLst>
          </p:cNvPr>
          <p:cNvSpPr/>
          <p:nvPr/>
        </p:nvSpPr>
        <p:spPr>
          <a:xfrm>
            <a:off x="6992134" y="3766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4">
            <a:extLst>
              <a:ext uri="{FF2B5EF4-FFF2-40B4-BE49-F238E27FC236}">
                <a16:creationId xmlns:a16="http://schemas.microsoft.com/office/drawing/2014/main" id="{E1424008-0A55-4B01-9941-0B61FECD9DA7}"/>
              </a:ext>
            </a:extLst>
          </p:cNvPr>
          <p:cNvSpPr/>
          <p:nvPr/>
        </p:nvSpPr>
        <p:spPr>
          <a:xfrm>
            <a:off x="6992134" y="3766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5">
            <a:extLst>
              <a:ext uri="{FF2B5EF4-FFF2-40B4-BE49-F238E27FC236}">
                <a16:creationId xmlns:a16="http://schemas.microsoft.com/office/drawing/2014/main" id="{8664BDC2-C6DF-456B-A716-6FABAA7CE80A}"/>
              </a:ext>
            </a:extLst>
          </p:cNvPr>
          <p:cNvSpPr/>
          <p:nvPr/>
        </p:nvSpPr>
        <p:spPr>
          <a:xfrm>
            <a:off x="6890534" y="3754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6">
            <a:extLst>
              <a:ext uri="{FF2B5EF4-FFF2-40B4-BE49-F238E27FC236}">
                <a16:creationId xmlns:a16="http://schemas.microsoft.com/office/drawing/2014/main" id="{8E91AE9F-EB48-4D3C-B06D-ACD18F126CE6}"/>
              </a:ext>
            </a:extLst>
          </p:cNvPr>
          <p:cNvSpPr/>
          <p:nvPr/>
        </p:nvSpPr>
        <p:spPr>
          <a:xfrm>
            <a:off x="6890534" y="37542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7">
            <a:extLst>
              <a:ext uri="{FF2B5EF4-FFF2-40B4-BE49-F238E27FC236}">
                <a16:creationId xmlns:a16="http://schemas.microsoft.com/office/drawing/2014/main" id="{087AC6D4-93C9-430E-8DC2-B8F3625C196B}"/>
              </a:ext>
            </a:extLst>
          </p:cNvPr>
          <p:cNvSpPr/>
          <p:nvPr/>
        </p:nvSpPr>
        <p:spPr>
          <a:xfrm>
            <a:off x="7804934" y="3284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8">
            <a:extLst>
              <a:ext uri="{FF2B5EF4-FFF2-40B4-BE49-F238E27FC236}">
                <a16:creationId xmlns:a16="http://schemas.microsoft.com/office/drawing/2014/main" id="{A5229D19-D29F-4925-B3FC-9C92E002CF12}"/>
              </a:ext>
            </a:extLst>
          </p:cNvPr>
          <p:cNvSpPr/>
          <p:nvPr/>
        </p:nvSpPr>
        <p:spPr>
          <a:xfrm>
            <a:off x="7804934" y="3284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9">
            <a:extLst>
              <a:ext uri="{FF2B5EF4-FFF2-40B4-BE49-F238E27FC236}">
                <a16:creationId xmlns:a16="http://schemas.microsoft.com/office/drawing/2014/main" id="{26F55A9A-B131-46C1-8FFE-C710202A4103}"/>
              </a:ext>
            </a:extLst>
          </p:cNvPr>
          <p:cNvSpPr/>
          <p:nvPr/>
        </p:nvSpPr>
        <p:spPr>
          <a:xfrm>
            <a:off x="8173234" y="3487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0">
            <a:extLst>
              <a:ext uri="{FF2B5EF4-FFF2-40B4-BE49-F238E27FC236}">
                <a16:creationId xmlns:a16="http://schemas.microsoft.com/office/drawing/2014/main" id="{A4643BC3-9144-4DE4-A47D-57D95D79BFD2}"/>
              </a:ext>
            </a:extLst>
          </p:cNvPr>
          <p:cNvSpPr/>
          <p:nvPr/>
        </p:nvSpPr>
        <p:spPr>
          <a:xfrm>
            <a:off x="8173234" y="3487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1">
            <a:extLst>
              <a:ext uri="{FF2B5EF4-FFF2-40B4-BE49-F238E27FC236}">
                <a16:creationId xmlns:a16="http://schemas.microsoft.com/office/drawing/2014/main" id="{4EF5526B-A90A-4204-B452-91BFA83031A9}"/>
              </a:ext>
            </a:extLst>
          </p:cNvPr>
          <p:cNvSpPr/>
          <p:nvPr/>
        </p:nvSpPr>
        <p:spPr>
          <a:xfrm>
            <a:off x="8859034" y="2598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2">
            <a:extLst>
              <a:ext uri="{FF2B5EF4-FFF2-40B4-BE49-F238E27FC236}">
                <a16:creationId xmlns:a16="http://schemas.microsoft.com/office/drawing/2014/main" id="{5FA97C69-7FA8-4219-BF6D-64417A38DB3E}"/>
              </a:ext>
            </a:extLst>
          </p:cNvPr>
          <p:cNvSpPr/>
          <p:nvPr/>
        </p:nvSpPr>
        <p:spPr>
          <a:xfrm>
            <a:off x="8859034" y="2598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3">
            <a:extLst>
              <a:ext uri="{FF2B5EF4-FFF2-40B4-BE49-F238E27FC236}">
                <a16:creationId xmlns:a16="http://schemas.microsoft.com/office/drawing/2014/main" id="{8D1A6C1E-9669-44ED-A30F-9E13827C62E6}"/>
              </a:ext>
            </a:extLst>
          </p:cNvPr>
          <p:cNvSpPr/>
          <p:nvPr/>
        </p:nvSpPr>
        <p:spPr>
          <a:xfrm>
            <a:off x="8859034" y="3182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4">
            <a:extLst>
              <a:ext uri="{FF2B5EF4-FFF2-40B4-BE49-F238E27FC236}">
                <a16:creationId xmlns:a16="http://schemas.microsoft.com/office/drawing/2014/main" id="{A1274CA5-3E4E-4EB0-B226-452913231C55}"/>
              </a:ext>
            </a:extLst>
          </p:cNvPr>
          <p:cNvSpPr/>
          <p:nvPr/>
        </p:nvSpPr>
        <p:spPr>
          <a:xfrm>
            <a:off x="8859034" y="3182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5">
            <a:extLst>
              <a:ext uri="{FF2B5EF4-FFF2-40B4-BE49-F238E27FC236}">
                <a16:creationId xmlns:a16="http://schemas.microsoft.com/office/drawing/2014/main" id="{56C34B1D-28B7-4079-97ED-AC0A2EBF871F}"/>
              </a:ext>
            </a:extLst>
          </p:cNvPr>
          <p:cNvSpPr/>
          <p:nvPr/>
        </p:nvSpPr>
        <p:spPr>
          <a:xfrm>
            <a:off x="9405134" y="3106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6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6">
            <a:extLst>
              <a:ext uri="{FF2B5EF4-FFF2-40B4-BE49-F238E27FC236}">
                <a16:creationId xmlns:a16="http://schemas.microsoft.com/office/drawing/2014/main" id="{212167CE-CC25-4CB4-956D-2B1EA0A384B4}"/>
              </a:ext>
            </a:extLst>
          </p:cNvPr>
          <p:cNvSpPr/>
          <p:nvPr/>
        </p:nvSpPr>
        <p:spPr>
          <a:xfrm>
            <a:off x="9405134" y="31065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7">
            <a:extLst>
              <a:ext uri="{FF2B5EF4-FFF2-40B4-BE49-F238E27FC236}">
                <a16:creationId xmlns:a16="http://schemas.microsoft.com/office/drawing/2014/main" id="{72CF6631-E69F-4238-A13F-B841AE946480}"/>
              </a:ext>
            </a:extLst>
          </p:cNvPr>
          <p:cNvSpPr/>
          <p:nvPr/>
        </p:nvSpPr>
        <p:spPr>
          <a:xfrm>
            <a:off x="9240034" y="3766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8">
            <a:extLst>
              <a:ext uri="{FF2B5EF4-FFF2-40B4-BE49-F238E27FC236}">
                <a16:creationId xmlns:a16="http://schemas.microsoft.com/office/drawing/2014/main" id="{1F8E183C-0F05-44A8-9613-662104FB528A}"/>
              </a:ext>
            </a:extLst>
          </p:cNvPr>
          <p:cNvSpPr/>
          <p:nvPr/>
        </p:nvSpPr>
        <p:spPr>
          <a:xfrm>
            <a:off x="9240034" y="3766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9">
            <a:extLst>
              <a:ext uri="{FF2B5EF4-FFF2-40B4-BE49-F238E27FC236}">
                <a16:creationId xmlns:a16="http://schemas.microsoft.com/office/drawing/2014/main" id="{89AD9DC1-7A7D-4BD1-84C2-222B10F45376}"/>
              </a:ext>
            </a:extLst>
          </p:cNvPr>
          <p:cNvSpPr/>
          <p:nvPr/>
        </p:nvSpPr>
        <p:spPr>
          <a:xfrm>
            <a:off x="10217934" y="1392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0">
            <a:extLst>
              <a:ext uri="{FF2B5EF4-FFF2-40B4-BE49-F238E27FC236}">
                <a16:creationId xmlns:a16="http://schemas.microsoft.com/office/drawing/2014/main" id="{13DE328F-1234-4C52-B406-6C3892F1EEA5}"/>
              </a:ext>
            </a:extLst>
          </p:cNvPr>
          <p:cNvSpPr/>
          <p:nvPr/>
        </p:nvSpPr>
        <p:spPr>
          <a:xfrm>
            <a:off x="10217934" y="13920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1">
            <a:extLst>
              <a:ext uri="{FF2B5EF4-FFF2-40B4-BE49-F238E27FC236}">
                <a16:creationId xmlns:a16="http://schemas.microsoft.com/office/drawing/2014/main" id="{46DA2804-2B00-4F6E-9D19-99A86A3A91F8}"/>
              </a:ext>
            </a:extLst>
          </p:cNvPr>
          <p:cNvSpPr/>
          <p:nvPr/>
        </p:nvSpPr>
        <p:spPr>
          <a:xfrm>
            <a:off x="10192534" y="1785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2">
            <a:extLst>
              <a:ext uri="{FF2B5EF4-FFF2-40B4-BE49-F238E27FC236}">
                <a16:creationId xmlns:a16="http://schemas.microsoft.com/office/drawing/2014/main" id="{8E3B6C06-A9C6-49D2-8991-B9D3277C86D1}"/>
              </a:ext>
            </a:extLst>
          </p:cNvPr>
          <p:cNvSpPr/>
          <p:nvPr/>
        </p:nvSpPr>
        <p:spPr>
          <a:xfrm>
            <a:off x="10192534" y="17857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3">
            <a:extLst>
              <a:ext uri="{FF2B5EF4-FFF2-40B4-BE49-F238E27FC236}">
                <a16:creationId xmlns:a16="http://schemas.microsoft.com/office/drawing/2014/main" id="{3F67FFAF-DE28-476A-B15B-3CC3E5381414}"/>
              </a:ext>
            </a:extLst>
          </p:cNvPr>
          <p:cNvSpPr/>
          <p:nvPr/>
        </p:nvSpPr>
        <p:spPr>
          <a:xfrm>
            <a:off x="10802134" y="1417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4">
            <a:extLst>
              <a:ext uri="{FF2B5EF4-FFF2-40B4-BE49-F238E27FC236}">
                <a16:creationId xmlns:a16="http://schemas.microsoft.com/office/drawing/2014/main" id="{2076D1C9-BE93-4519-BA2F-9D63310E7E5A}"/>
              </a:ext>
            </a:extLst>
          </p:cNvPr>
          <p:cNvSpPr/>
          <p:nvPr/>
        </p:nvSpPr>
        <p:spPr>
          <a:xfrm>
            <a:off x="10802134" y="14174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5">
            <a:extLst>
              <a:ext uri="{FF2B5EF4-FFF2-40B4-BE49-F238E27FC236}">
                <a16:creationId xmlns:a16="http://schemas.microsoft.com/office/drawing/2014/main" id="{9A3A85D0-DBDF-4035-8EF2-1D6E2E344CE2}"/>
              </a:ext>
            </a:extLst>
          </p:cNvPr>
          <p:cNvSpPr/>
          <p:nvPr/>
        </p:nvSpPr>
        <p:spPr>
          <a:xfrm>
            <a:off x="10332234" y="3157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6">
            <a:extLst>
              <a:ext uri="{FF2B5EF4-FFF2-40B4-BE49-F238E27FC236}">
                <a16:creationId xmlns:a16="http://schemas.microsoft.com/office/drawing/2014/main" id="{D7D5E0CD-DA87-481D-9DF3-1488B774E6D0}"/>
              </a:ext>
            </a:extLst>
          </p:cNvPr>
          <p:cNvSpPr/>
          <p:nvPr/>
        </p:nvSpPr>
        <p:spPr>
          <a:xfrm>
            <a:off x="10332234" y="31573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29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7">
            <a:extLst>
              <a:ext uri="{FF2B5EF4-FFF2-40B4-BE49-F238E27FC236}">
                <a16:creationId xmlns:a16="http://schemas.microsoft.com/office/drawing/2014/main" id="{2C9FEE80-C191-4C59-A37F-81EB663FBB2B}"/>
              </a:ext>
            </a:extLst>
          </p:cNvPr>
          <p:cNvSpPr/>
          <p:nvPr/>
        </p:nvSpPr>
        <p:spPr>
          <a:xfrm>
            <a:off x="10865634" y="2877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8">
            <a:extLst>
              <a:ext uri="{FF2B5EF4-FFF2-40B4-BE49-F238E27FC236}">
                <a16:creationId xmlns:a16="http://schemas.microsoft.com/office/drawing/2014/main" id="{75011DD0-CDDA-4297-982E-BDA50D2BA069}"/>
              </a:ext>
            </a:extLst>
          </p:cNvPr>
          <p:cNvSpPr/>
          <p:nvPr/>
        </p:nvSpPr>
        <p:spPr>
          <a:xfrm>
            <a:off x="10865634" y="28779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9">
            <a:extLst>
              <a:ext uri="{FF2B5EF4-FFF2-40B4-BE49-F238E27FC236}">
                <a16:creationId xmlns:a16="http://schemas.microsoft.com/office/drawing/2014/main" id="{4968AA61-E9BA-48F7-8A4B-CF1F0DF7813C}"/>
              </a:ext>
            </a:extLst>
          </p:cNvPr>
          <p:cNvSpPr txBox="1"/>
          <p:nvPr/>
        </p:nvSpPr>
        <p:spPr>
          <a:xfrm>
            <a:off x="179250" y="5303011"/>
            <a:ext cx="1289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1" name="object 170">
            <a:extLst>
              <a:ext uri="{FF2B5EF4-FFF2-40B4-BE49-F238E27FC236}">
                <a16:creationId xmlns:a16="http://schemas.microsoft.com/office/drawing/2014/main" id="{848C7726-7560-4A6F-A5CC-89803AE615E2}"/>
              </a:ext>
            </a:extLst>
          </p:cNvPr>
          <p:cNvSpPr txBox="1"/>
          <p:nvPr/>
        </p:nvSpPr>
        <p:spPr>
          <a:xfrm>
            <a:off x="179250" y="4781803"/>
            <a:ext cx="1289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2" name="object 171">
            <a:extLst>
              <a:ext uri="{FF2B5EF4-FFF2-40B4-BE49-F238E27FC236}">
                <a16:creationId xmlns:a16="http://schemas.microsoft.com/office/drawing/2014/main" id="{4C1ED286-E320-422F-B2FA-3340446C90BC}"/>
              </a:ext>
            </a:extLst>
          </p:cNvPr>
          <p:cNvSpPr txBox="1"/>
          <p:nvPr/>
        </p:nvSpPr>
        <p:spPr>
          <a:xfrm>
            <a:off x="179250" y="4260596"/>
            <a:ext cx="1289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3" name="object 172">
            <a:extLst>
              <a:ext uri="{FF2B5EF4-FFF2-40B4-BE49-F238E27FC236}">
                <a16:creationId xmlns:a16="http://schemas.microsoft.com/office/drawing/2014/main" id="{FEF56B4C-05E4-4A1D-A934-9594409C6401}"/>
              </a:ext>
            </a:extLst>
          </p:cNvPr>
          <p:cNvSpPr txBox="1"/>
          <p:nvPr/>
        </p:nvSpPr>
        <p:spPr>
          <a:xfrm>
            <a:off x="179250" y="3742435"/>
            <a:ext cx="1289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595959"/>
                </a:solidFill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4" name="object 173">
            <a:extLst>
              <a:ext uri="{FF2B5EF4-FFF2-40B4-BE49-F238E27FC236}">
                <a16:creationId xmlns:a16="http://schemas.microsoft.com/office/drawing/2014/main" id="{D3E3E87A-367A-4C9D-9FB6-443B8D76662F}"/>
              </a:ext>
            </a:extLst>
          </p:cNvPr>
          <p:cNvSpPr txBox="1"/>
          <p:nvPr/>
        </p:nvSpPr>
        <p:spPr>
          <a:xfrm>
            <a:off x="179250" y="3221227"/>
            <a:ext cx="1289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595959"/>
                </a:solidFill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5" name="object 174">
            <a:extLst>
              <a:ext uri="{FF2B5EF4-FFF2-40B4-BE49-F238E27FC236}">
                <a16:creationId xmlns:a16="http://schemas.microsoft.com/office/drawing/2014/main" id="{14814D53-0F95-46F9-A181-1EBD8A045213}"/>
              </a:ext>
            </a:extLst>
          </p:cNvPr>
          <p:cNvSpPr txBox="1"/>
          <p:nvPr/>
        </p:nvSpPr>
        <p:spPr>
          <a:xfrm>
            <a:off x="76253" y="2703067"/>
            <a:ext cx="228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6" name="object 175">
            <a:extLst>
              <a:ext uri="{FF2B5EF4-FFF2-40B4-BE49-F238E27FC236}">
                <a16:creationId xmlns:a16="http://schemas.microsoft.com/office/drawing/2014/main" id="{00589C85-0BDA-47C3-BB52-39621B32904E}"/>
              </a:ext>
            </a:extLst>
          </p:cNvPr>
          <p:cNvSpPr txBox="1"/>
          <p:nvPr/>
        </p:nvSpPr>
        <p:spPr>
          <a:xfrm>
            <a:off x="76253" y="2181860"/>
            <a:ext cx="228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7" name="object 176">
            <a:extLst>
              <a:ext uri="{FF2B5EF4-FFF2-40B4-BE49-F238E27FC236}">
                <a16:creationId xmlns:a16="http://schemas.microsoft.com/office/drawing/2014/main" id="{667A0BD8-4A5D-40F1-BD9E-CB692A8816AC}"/>
              </a:ext>
            </a:extLst>
          </p:cNvPr>
          <p:cNvSpPr txBox="1"/>
          <p:nvPr/>
        </p:nvSpPr>
        <p:spPr>
          <a:xfrm>
            <a:off x="76253" y="1663700"/>
            <a:ext cx="228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14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8" name="object 177">
            <a:extLst>
              <a:ext uri="{FF2B5EF4-FFF2-40B4-BE49-F238E27FC236}">
                <a16:creationId xmlns:a16="http://schemas.microsoft.com/office/drawing/2014/main" id="{5CED2D5D-0CA0-4BF4-8C73-CA7E0FF8DE13}"/>
              </a:ext>
            </a:extLst>
          </p:cNvPr>
          <p:cNvSpPr txBox="1"/>
          <p:nvPr/>
        </p:nvSpPr>
        <p:spPr>
          <a:xfrm>
            <a:off x="76253" y="1142491"/>
            <a:ext cx="228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9" name="object 178">
            <a:extLst>
              <a:ext uri="{FF2B5EF4-FFF2-40B4-BE49-F238E27FC236}">
                <a16:creationId xmlns:a16="http://schemas.microsoft.com/office/drawing/2014/main" id="{EE5DD252-D1C8-4D2B-B074-3C938EF30E72}"/>
              </a:ext>
            </a:extLst>
          </p:cNvPr>
          <p:cNvSpPr txBox="1"/>
          <p:nvPr/>
        </p:nvSpPr>
        <p:spPr>
          <a:xfrm>
            <a:off x="76253" y="621283"/>
            <a:ext cx="228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18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0" name="object 179">
            <a:extLst>
              <a:ext uri="{FF2B5EF4-FFF2-40B4-BE49-F238E27FC236}">
                <a16:creationId xmlns:a16="http://schemas.microsoft.com/office/drawing/2014/main" id="{F059C646-74A7-45E5-B601-EABA4949C656}"/>
              </a:ext>
            </a:extLst>
          </p:cNvPr>
          <p:cNvSpPr txBox="1"/>
          <p:nvPr/>
        </p:nvSpPr>
        <p:spPr>
          <a:xfrm>
            <a:off x="173969" y="5571235"/>
            <a:ext cx="6229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r>
              <a:rPr sz="1600" spc="-2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r>
              <a:rPr sz="1600" spc="7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04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1" name="object 180">
            <a:extLst>
              <a:ext uri="{FF2B5EF4-FFF2-40B4-BE49-F238E27FC236}">
                <a16:creationId xmlns:a16="http://schemas.microsoft.com/office/drawing/2014/main" id="{28010281-EAC0-4655-9D09-DC0DAEC4D919}"/>
              </a:ext>
            </a:extLst>
          </p:cNvPr>
          <p:cNvSpPr txBox="1"/>
          <p:nvPr/>
        </p:nvSpPr>
        <p:spPr>
          <a:xfrm>
            <a:off x="2285309" y="5571235"/>
            <a:ext cx="7245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10</a:t>
            </a:r>
            <a:r>
              <a:rPr sz="1600" spc="-3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sz="1600" spc="7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006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2" name="object 181">
            <a:extLst>
              <a:ext uri="{FF2B5EF4-FFF2-40B4-BE49-F238E27FC236}">
                <a16:creationId xmlns:a16="http://schemas.microsoft.com/office/drawing/2014/main" id="{2B3BC161-B29E-41A1-ADEB-0C04E67BFC13}"/>
              </a:ext>
            </a:extLst>
          </p:cNvPr>
          <p:cNvSpPr txBox="1"/>
          <p:nvPr/>
        </p:nvSpPr>
        <p:spPr>
          <a:xfrm>
            <a:off x="4499646" y="5571235"/>
            <a:ext cx="6229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595959"/>
                </a:solidFill>
                <a:latin typeface="Calibri"/>
                <a:cs typeface="Calibri"/>
              </a:rPr>
              <a:t>7</a:t>
            </a:r>
            <a:r>
              <a:rPr sz="1600" spc="-2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r>
              <a:rPr sz="1600" spc="7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09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3" name="object 182">
            <a:extLst>
              <a:ext uri="{FF2B5EF4-FFF2-40B4-BE49-F238E27FC236}">
                <a16:creationId xmlns:a16="http://schemas.microsoft.com/office/drawing/2014/main" id="{01F987A7-F939-4EAE-AC3C-9039B0E62987}"/>
              </a:ext>
            </a:extLst>
          </p:cNvPr>
          <p:cNvSpPr txBox="1"/>
          <p:nvPr/>
        </p:nvSpPr>
        <p:spPr>
          <a:xfrm>
            <a:off x="6662484" y="5571235"/>
            <a:ext cx="6229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r>
              <a:rPr sz="1600" spc="-2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r>
              <a:rPr sz="1600" spc="7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4" name="object 183">
            <a:extLst>
              <a:ext uri="{FF2B5EF4-FFF2-40B4-BE49-F238E27FC236}">
                <a16:creationId xmlns:a16="http://schemas.microsoft.com/office/drawing/2014/main" id="{AECCA02C-FC10-4C8E-B77A-716DFFA1F6DC}"/>
              </a:ext>
            </a:extLst>
          </p:cNvPr>
          <p:cNvSpPr txBox="1"/>
          <p:nvPr/>
        </p:nvSpPr>
        <p:spPr>
          <a:xfrm>
            <a:off x="8773825" y="5571235"/>
            <a:ext cx="7245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12</a:t>
            </a:r>
            <a:r>
              <a:rPr sz="1600" spc="-3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sz="1600" spc="7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014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5" name="object 184">
            <a:extLst>
              <a:ext uri="{FF2B5EF4-FFF2-40B4-BE49-F238E27FC236}">
                <a16:creationId xmlns:a16="http://schemas.microsoft.com/office/drawing/2014/main" id="{D628D83F-4107-4DED-BD61-10E0715C0A5C}"/>
              </a:ext>
            </a:extLst>
          </p:cNvPr>
          <p:cNvSpPr txBox="1"/>
          <p:nvPr/>
        </p:nvSpPr>
        <p:spPr>
          <a:xfrm>
            <a:off x="10988161" y="5571235"/>
            <a:ext cx="6229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595959"/>
                </a:solidFill>
                <a:latin typeface="Calibri"/>
                <a:cs typeface="Calibri"/>
              </a:rPr>
              <a:t>9</a:t>
            </a:r>
            <a:r>
              <a:rPr sz="1600" spc="-2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r>
              <a:rPr sz="1600" spc="7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1600" spc="-25" dirty="0">
                <a:solidFill>
                  <a:srgbClr val="595959"/>
                </a:solidFill>
                <a:latin typeface="Calibri"/>
                <a:cs typeface="Calibri"/>
              </a:rPr>
              <a:t>17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6" name="object 185">
            <a:extLst>
              <a:ext uri="{FF2B5EF4-FFF2-40B4-BE49-F238E27FC236}">
                <a16:creationId xmlns:a16="http://schemas.microsoft.com/office/drawing/2014/main" id="{B57ABF7D-9E9C-4659-99F6-C7D99539E887}"/>
              </a:ext>
            </a:extLst>
          </p:cNvPr>
          <p:cNvSpPr txBox="1"/>
          <p:nvPr/>
        </p:nvSpPr>
        <p:spPr>
          <a:xfrm>
            <a:off x="5908823" y="5942491"/>
            <a:ext cx="8159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595959"/>
                </a:solidFill>
                <a:latin typeface="Calibri"/>
                <a:cs typeface="Calibri"/>
              </a:rPr>
              <a:t>Time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7" name="object 186">
            <a:extLst>
              <a:ext uri="{FF2B5EF4-FFF2-40B4-BE49-F238E27FC236}">
                <a16:creationId xmlns:a16="http://schemas.microsoft.com/office/drawing/2014/main" id="{36061892-8D5B-4A09-9939-9F9DEA172C86}"/>
              </a:ext>
            </a:extLst>
          </p:cNvPr>
          <p:cNvSpPr txBox="1"/>
          <p:nvPr/>
        </p:nvSpPr>
        <p:spPr>
          <a:xfrm>
            <a:off x="3935284" y="170179"/>
            <a:ext cx="43218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30" dirty="0">
                <a:latin typeface="Calibri"/>
                <a:cs typeface="Calibri"/>
              </a:rPr>
              <a:t>Gi</a:t>
            </a:r>
            <a:r>
              <a:rPr sz="4000" spc="-95" dirty="0">
                <a:latin typeface="Calibri"/>
                <a:cs typeface="Calibri"/>
              </a:rPr>
              <a:t>g</a:t>
            </a:r>
            <a:r>
              <a:rPr sz="4000" dirty="0">
                <a:latin typeface="Calibri"/>
                <a:cs typeface="Calibri"/>
              </a:rPr>
              <a:t>aF</a:t>
            </a:r>
            <a:r>
              <a:rPr sz="4000" spc="-90" dirty="0">
                <a:latin typeface="Calibri"/>
                <a:cs typeface="Calibri"/>
              </a:rPr>
              <a:t>L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90" dirty="0">
                <a:latin typeface="Calibri"/>
                <a:cs typeface="Calibri"/>
              </a:rPr>
              <a:t>P</a:t>
            </a:r>
            <a:r>
              <a:rPr sz="4000" dirty="0">
                <a:latin typeface="Calibri"/>
                <a:cs typeface="Calibri"/>
              </a:rPr>
              <a:t>s p</a:t>
            </a:r>
            <a:r>
              <a:rPr sz="4000" spc="-25" dirty="0">
                <a:latin typeface="Calibri"/>
                <a:cs typeface="Calibri"/>
              </a:rPr>
              <a:t>e</a:t>
            </a:r>
            <a:r>
              <a:rPr sz="4000" spc="-15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dirty="0">
                <a:latin typeface="Calibri"/>
                <a:cs typeface="Calibri"/>
              </a:rPr>
              <a:t>oll</a:t>
            </a:r>
            <a:r>
              <a:rPr sz="4000" spc="-20" dirty="0">
                <a:latin typeface="Calibri"/>
                <a:cs typeface="Calibri"/>
              </a:rPr>
              <a:t>ar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88" name="object 187">
            <a:extLst>
              <a:ext uri="{FF2B5EF4-FFF2-40B4-BE49-F238E27FC236}">
                <a16:creationId xmlns:a16="http://schemas.microsoft.com/office/drawing/2014/main" id="{5D6A370C-33BF-4041-A55E-C478034C7291}"/>
              </a:ext>
            </a:extLst>
          </p:cNvPr>
          <p:cNvSpPr/>
          <p:nvPr/>
        </p:nvSpPr>
        <p:spPr>
          <a:xfrm>
            <a:off x="1175534" y="985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8">
            <a:extLst>
              <a:ext uri="{FF2B5EF4-FFF2-40B4-BE49-F238E27FC236}">
                <a16:creationId xmlns:a16="http://schemas.microsoft.com/office/drawing/2014/main" id="{5D76AC75-1C50-4D22-931C-3649A4085FD2}"/>
              </a:ext>
            </a:extLst>
          </p:cNvPr>
          <p:cNvSpPr/>
          <p:nvPr/>
        </p:nvSpPr>
        <p:spPr>
          <a:xfrm>
            <a:off x="1175534" y="985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952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89">
            <a:extLst>
              <a:ext uri="{FF2B5EF4-FFF2-40B4-BE49-F238E27FC236}">
                <a16:creationId xmlns:a16="http://schemas.microsoft.com/office/drawing/2014/main" id="{30CF3C07-5BDB-4984-ABEE-6E8C3ED330FF}"/>
              </a:ext>
            </a:extLst>
          </p:cNvPr>
          <p:cNvSpPr txBox="1"/>
          <p:nvPr/>
        </p:nvSpPr>
        <p:spPr>
          <a:xfrm>
            <a:off x="1389877" y="877315"/>
            <a:ext cx="5384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400" spc="-60" dirty="0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sz="2400" spc="-20" dirty="0">
                <a:solidFill>
                  <a:srgbClr val="595959"/>
                </a:solidFill>
                <a:latin typeface="Calibri"/>
                <a:cs typeface="Calibri"/>
              </a:rPr>
              <a:t>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1" name="object 190">
            <a:extLst>
              <a:ext uri="{FF2B5EF4-FFF2-40B4-BE49-F238E27FC236}">
                <a16:creationId xmlns:a16="http://schemas.microsoft.com/office/drawing/2014/main" id="{800BE7BC-3372-4973-9122-A95A2A82CBA0}"/>
              </a:ext>
            </a:extLst>
          </p:cNvPr>
          <p:cNvSpPr/>
          <p:nvPr/>
        </p:nvSpPr>
        <p:spPr>
          <a:xfrm>
            <a:off x="2483634" y="985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43800" y="0"/>
                </a:moveTo>
                <a:lnTo>
                  <a:pt x="12082" y="21523"/>
                </a:lnTo>
                <a:lnTo>
                  <a:pt x="0" y="65194"/>
                </a:lnTo>
                <a:lnTo>
                  <a:pt x="3851" y="78120"/>
                </a:lnTo>
                <a:lnTo>
                  <a:pt x="31997" y="106453"/>
                </a:lnTo>
                <a:lnTo>
                  <a:pt x="61718" y="112642"/>
                </a:lnTo>
                <a:lnTo>
                  <a:pt x="75643" y="109556"/>
                </a:lnTo>
                <a:lnTo>
                  <a:pt x="106543" y="83118"/>
                </a:lnTo>
                <a:lnTo>
                  <a:pt x="113515" y="55739"/>
                </a:lnTo>
                <a:lnTo>
                  <a:pt x="113473" y="53517"/>
                </a:lnTo>
                <a:lnTo>
                  <a:pt x="88942" y="10871"/>
                </a:lnTo>
                <a:lnTo>
                  <a:pt x="4380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1">
            <a:extLst>
              <a:ext uri="{FF2B5EF4-FFF2-40B4-BE49-F238E27FC236}">
                <a16:creationId xmlns:a16="http://schemas.microsoft.com/office/drawing/2014/main" id="{7D5919FA-4ED7-48FE-A0B2-01D2D1DD672E}"/>
              </a:ext>
            </a:extLst>
          </p:cNvPr>
          <p:cNvSpPr/>
          <p:nvPr/>
        </p:nvSpPr>
        <p:spPr>
          <a:xfrm>
            <a:off x="2483634" y="98566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113515" y="55739"/>
                </a:moveTo>
                <a:lnTo>
                  <a:pt x="98512" y="94338"/>
                </a:lnTo>
                <a:lnTo>
                  <a:pt x="61718" y="112642"/>
                </a:lnTo>
                <a:lnTo>
                  <a:pt x="45953" y="111083"/>
                </a:lnTo>
                <a:lnTo>
                  <a:pt x="10659" y="89572"/>
                </a:lnTo>
                <a:lnTo>
                  <a:pt x="0" y="65194"/>
                </a:lnTo>
                <a:lnTo>
                  <a:pt x="1238" y="48479"/>
                </a:lnTo>
                <a:lnTo>
                  <a:pt x="20959" y="11646"/>
                </a:lnTo>
                <a:lnTo>
                  <a:pt x="43800" y="0"/>
                </a:lnTo>
                <a:lnTo>
                  <a:pt x="61165" y="928"/>
                </a:lnTo>
                <a:lnTo>
                  <a:pt x="99125" y="19201"/>
                </a:lnTo>
                <a:lnTo>
                  <a:pt x="113515" y="55739"/>
                </a:lnTo>
                <a:close/>
              </a:path>
            </a:pathLst>
          </a:custGeom>
          <a:ln w="9525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2">
            <a:extLst>
              <a:ext uri="{FF2B5EF4-FFF2-40B4-BE49-F238E27FC236}">
                <a16:creationId xmlns:a16="http://schemas.microsoft.com/office/drawing/2014/main" id="{319E906F-A7DA-46A7-8CD5-33F009B7EF0E}"/>
              </a:ext>
            </a:extLst>
          </p:cNvPr>
          <p:cNvSpPr txBox="1"/>
          <p:nvPr/>
        </p:nvSpPr>
        <p:spPr>
          <a:xfrm>
            <a:off x="2690219" y="877315"/>
            <a:ext cx="5772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400" spc="45" dirty="0">
                <a:solidFill>
                  <a:srgbClr val="595959"/>
                </a:solidFill>
                <a:latin typeface="Calibri"/>
                <a:cs typeface="Calibri"/>
              </a:rPr>
              <a:t>P</a:t>
            </a:r>
            <a:r>
              <a:rPr sz="2400" spc="-20" dirty="0">
                <a:solidFill>
                  <a:srgbClr val="595959"/>
                </a:solidFill>
                <a:latin typeface="Calibri"/>
                <a:cs typeface="Calibri"/>
              </a:rPr>
              <a:t>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4" name="object 193">
            <a:extLst>
              <a:ext uri="{FF2B5EF4-FFF2-40B4-BE49-F238E27FC236}">
                <a16:creationId xmlns:a16="http://schemas.microsoft.com/office/drawing/2014/main" id="{3BC21D63-B35B-45F2-BD80-92DEC628EE43}"/>
              </a:ext>
            </a:extLst>
          </p:cNvPr>
          <p:cNvSpPr txBox="1"/>
          <p:nvPr/>
        </p:nvSpPr>
        <p:spPr>
          <a:xfrm>
            <a:off x="4765554" y="3347720"/>
            <a:ext cx="79883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ts val="2090"/>
              </a:lnSpc>
            </a:pPr>
            <a:r>
              <a:rPr sz="1800" spc="-15" dirty="0">
                <a:latin typeface="Calibri"/>
                <a:cs typeface="Calibri"/>
              </a:rPr>
              <a:t>Ge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580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5" name="object 194">
            <a:extLst>
              <a:ext uri="{FF2B5EF4-FFF2-40B4-BE49-F238E27FC236}">
                <a16:creationId xmlns:a16="http://schemas.microsoft.com/office/drawing/2014/main" id="{C146649F-4AD0-484D-B189-B1D910111164}"/>
              </a:ext>
            </a:extLst>
          </p:cNvPr>
          <p:cNvSpPr txBox="1"/>
          <p:nvPr/>
        </p:nvSpPr>
        <p:spPr>
          <a:xfrm>
            <a:off x="4717294" y="3893311"/>
            <a:ext cx="8953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</a:t>
            </a: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xN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6" name="object 195">
            <a:extLst>
              <a:ext uri="{FF2B5EF4-FFF2-40B4-BE49-F238E27FC236}">
                <a16:creationId xmlns:a16="http://schemas.microsoft.com/office/drawing/2014/main" id="{ED0E3CBE-42DA-4BAD-8FBE-D94BAD3D9930}"/>
              </a:ext>
            </a:extLst>
          </p:cNvPr>
          <p:cNvSpPr/>
          <p:nvPr/>
        </p:nvSpPr>
        <p:spPr>
          <a:xfrm>
            <a:off x="5454593" y="4188499"/>
            <a:ext cx="243840" cy="316230"/>
          </a:xfrm>
          <a:custGeom>
            <a:avLst/>
            <a:gdLst/>
            <a:ahLst/>
            <a:cxnLst/>
            <a:rect l="l" t="t" r="r" b="b"/>
            <a:pathLst>
              <a:path w="243839" h="316229">
                <a:moveTo>
                  <a:pt x="160020" y="236217"/>
                </a:moveTo>
                <a:lnTo>
                  <a:pt x="129539" y="259078"/>
                </a:lnTo>
                <a:lnTo>
                  <a:pt x="243839" y="316227"/>
                </a:lnTo>
                <a:lnTo>
                  <a:pt x="232062" y="251457"/>
                </a:lnTo>
                <a:lnTo>
                  <a:pt x="171450" y="251457"/>
                </a:lnTo>
                <a:lnTo>
                  <a:pt x="160020" y="236217"/>
                </a:lnTo>
                <a:close/>
              </a:path>
              <a:path w="243839" h="316229">
                <a:moveTo>
                  <a:pt x="190499" y="213357"/>
                </a:moveTo>
                <a:lnTo>
                  <a:pt x="160020" y="236217"/>
                </a:lnTo>
                <a:lnTo>
                  <a:pt x="171450" y="251457"/>
                </a:lnTo>
                <a:lnTo>
                  <a:pt x="201930" y="228597"/>
                </a:lnTo>
                <a:lnTo>
                  <a:pt x="190499" y="213357"/>
                </a:lnTo>
                <a:close/>
              </a:path>
              <a:path w="243839" h="316229">
                <a:moveTo>
                  <a:pt x="220978" y="190497"/>
                </a:moveTo>
                <a:lnTo>
                  <a:pt x="190499" y="213357"/>
                </a:lnTo>
                <a:lnTo>
                  <a:pt x="201930" y="228597"/>
                </a:lnTo>
                <a:lnTo>
                  <a:pt x="171450" y="251457"/>
                </a:lnTo>
                <a:lnTo>
                  <a:pt x="232062" y="251457"/>
                </a:lnTo>
                <a:lnTo>
                  <a:pt x="220978" y="190497"/>
                </a:lnTo>
                <a:close/>
              </a:path>
              <a:path w="243839" h="316229">
                <a:moveTo>
                  <a:pt x="30480" y="0"/>
                </a:moveTo>
                <a:lnTo>
                  <a:pt x="0" y="22861"/>
                </a:lnTo>
                <a:lnTo>
                  <a:pt x="160020" y="236217"/>
                </a:lnTo>
                <a:lnTo>
                  <a:pt x="190499" y="213357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6">
            <a:extLst>
              <a:ext uri="{FF2B5EF4-FFF2-40B4-BE49-F238E27FC236}">
                <a16:creationId xmlns:a16="http://schemas.microsoft.com/office/drawing/2014/main" id="{D2AE6728-C74B-4331-AC48-00FFB93ACAEA}"/>
              </a:ext>
            </a:extLst>
          </p:cNvPr>
          <p:cNvSpPr txBox="1"/>
          <p:nvPr/>
        </p:nvSpPr>
        <p:spPr>
          <a:xfrm>
            <a:off x="10495222" y="2049272"/>
            <a:ext cx="1130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1080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8" name="object 197">
            <a:extLst>
              <a:ext uri="{FF2B5EF4-FFF2-40B4-BE49-F238E27FC236}">
                <a16:creationId xmlns:a16="http://schemas.microsoft.com/office/drawing/2014/main" id="{5771231D-EE90-4B05-9AFD-5EE24C4067CD}"/>
              </a:ext>
            </a:extLst>
          </p:cNvPr>
          <p:cNvSpPr/>
          <p:nvPr/>
        </p:nvSpPr>
        <p:spPr>
          <a:xfrm>
            <a:off x="10778659" y="1642638"/>
            <a:ext cx="114300" cy="289560"/>
          </a:xfrm>
          <a:custGeom>
            <a:avLst/>
            <a:gdLst/>
            <a:ahLst/>
            <a:cxnLst/>
            <a:rect l="l" t="t" r="r" b="b"/>
            <a:pathLst>
              <a:path w="114300" h="289560">
                <a:moveTo>
                  <a:pt x="76191" y="113999"/>
                </a:moveTo>
                <a:lnTo>
                  <a:pt x="38094" y="114575"/>
                </a:lnTo>
                <a:lnTo>
                  <a:pt x="40736" y="289062"/>
                </a:lnTo>
                <a:lnTo>
                  <a:pt x="78831" y="288485"/>
                </a:lnTo>
                <a:lnTo>
                  <a:pt x="76191" y="113999"/>
                </a:lnTo>
                <a:close/>
              </a:path>
              <a:path w="114300" h="289560">
                <a:moveTo>
                  <a:pt x="55412" y="0"/>
                </a:moveTo>
                <a:lnTo>
                  <a:pt x="0" y="115152"/>
                </a:lnTo>
                <a:lnTo>
                  <a:pt x="38094" y="114575"/>
                </a:lnTo>
                <a:lnTo>
                  <a:pt x="37806" y="95528"/>
                </a:lnTo>
                <a:lnTo>
                  <a:pt x="75902" y="94951"/>
                </a:lnTo>
                <a:lnTo>
                  <a:pt x="104698" y="94951"/>
                </a:lnTo>
                <a:lnTo>
                  <a:pt x="55412" y="0"/>
                </a:lnTo>
                <a:close/>
              </a:path>
              <a:path w="114300" h="289560">
                <a:moveTo>
                  <a:pt x="75902" y="94951"/>
                </a:moveTo>
                <a:lnTo>
                  <a:pt x="37806" y="95528"/>
                </a:lnTo>
                <a:lnTo>
                  <a:pt x="38094" y="114575"/>
                </a:lnTo>
                <a:lnTo>
                  <a:pt x="76191" y="113999"/>
                </a:lnTo>
                <a:lnTo>
                  <a:pt x="75902" y="94951"/>
                </a:lnTo>
                <a:close/>
              </a:path>
              <a:path w="114300" h="289560">
                <a:moveTo>
                  <a:pt x="104698" y="94951"/>
                </a:moveTo>
                <a:lnTo>
                  <a:pt x="75902" y="94951"/>
                </a:lnTo>
                <a:lnTo>
                  <a:pt x="76191" y="113999"/>
                </a:lnTo>
                <a:lnTo>
                  <a:pt x="114286" y="113422"/>
                </a:lnTo>
                <a:lnTo>
                  <a:pt x="104698" y="94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8">
            <a:extLst>
              <a:ext uri="{FF2B5EF4-FFF2-40B4-BE49-F238E27FC236}">
                <a16:creationId xmlns:a16="http://schemas.microsoft.com/office/drawing/2014/main" id="{49019F1F-55BE-4B33-9906-D7901419C795}"/>
              </a:ext>
            </a:extLst>
          </p:cNvPr>
          <p:cNvSpPr txBox="1"/>
          <p:nvPr/>
        </p:nvSpPr>
        <p:spPr>
          <a:xfrm>
            <a:off x="1360136" y="4390135"/>
            <a:ext cx="914400" cy="52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0325">
              <a:lnSpc>
                <a:spcPts val="2110"/>
              </a:lnSpc>
            </a:pPr>
            <a:r>
              <a:rPr sz="1800" spc="-15" dirty="0">
                <a:latin typeface="Calibri"/>
                <a:cs typeface="Calibri"/>
              </a:rPr>
              <a:t>Ge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ce 8800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0" name="object 199">
            <a:extLst>
              <a:ext uri="{FF2B5EF4-FFF2-40B4-BE49-F238E27FC236}">
                <a16:creationId xmlns:a16="http://schemas.microsoft.com/office/drawing/2014/main" id="{899E3D8A-0543-4D90-9212-08EFA3621D72}"/>
              </a:ext>
            </a:extLst>
          </p:cNvPr>
          <p:cNvSpPr/>
          <p:nvPr/>
        </p:nvSpPr>
        <p:spPr>
          <a:xfrm>
            <a:off x="2376021" y="4862911"/>
            <a:ext cx="270510" cy="255904"/>
          </a:xfrm>
          <a:custGeom>
            <a:avLst/>
            <a:gdLst/>
            <a:ahLst/>
            <a:cxnLst/>
            <a:rect l="l" t="t" r="r" b="b"/>
            <a:pathLst>
              <a:path w="270510" h="255904">
                <a:moveTo>
                  <a:pt x="174000" y="191136"/>
                </a:moveTo>
                <a:lnTo>
                  <a:pt x="147921" y="218913"/>
                </a:lnTo>
                <a:lnTo>
                  <a:pt x="270369" y="255482"/>
                </a:lnTo>
                <a:lnTo>
                  <a:pt x="251449" y="204175"/>
                </a:lnTo>
                <a:lnTo>
                  <a:pt x="187888" y="204175"/>
                </a:lnTo>
                <a:lnTo>
                  <a:pt x="174000" y="191136"/>
                </a:lnTo>
                <a:close/>
              </a:path>
              <a:path w="270510" h="255904">
                <a:moveTo>
                  <a:pt x="200078" y="163360"/>
                </a:moveTo>
                <a:lnTo>
                  <a:pt x="174000" y="191136"/>
                </a:lnTo>
                <a:lnTo>
                  <a:pt x="187888" y="204175"/>
                </a:lnTo>
                <a:lnTo>
                  <a:pt x="213967" y="176399"/>
                </a:lnTo>
                <a:lnTo>
                  <a:pt x="200078" y="163360"/>
                </a:lnTo>
                <a:close/>
              </a:path>
              <a:path w="270510" h="255904">
                <a:moveTo>
                  <a:pt x="226156" y="135583"/>
                </a:moveTo>
                <a:lnTo>
                  <a:pt x="200078" y="163360"/>
                </a:lnTo>
                <a:lnTo>
                  <a:pt x="213967" y="176399"/>
                </a:lnTo>
                <a:lnTo>
                  <a:pt x="187888" y="204175"/>
                </a:lnTo>
                <a:lnTo>
                  <a:pt x="251449" y="204175"/>
                </a:lnTo>
                <a:lnTo>
                  <a:pt x="226156" y="135583"/>
                </a:lnTo>
                <a:close/>
              </a:path>
              <a:path w="270510" h="255904">
                <a:moveTo>
                  <a:pt x="26076" y="0"/>
                </a:moveTo>
                <a:lnTo>
                  <a:pt x="0" y="27777"/>
                </a:lnTo>
                <a:lnTo>
                  <a:pt x="174000" y="191136"/>
                </a:lnTo>
                <a:lnTo>
                  <a:pt x="200078" y="163360"/>
                </a:lnTo>
                <a:lnTo>
                  <a:pt x="26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0">
            <a:extLst>
              <a:ext uri="{FF2B5EF4-FFF2-40B4-BE49-F238E27FC236}">
                <a16:creationId xmlns:a16="http://schemas.microsoft.com/office/drawing/2014/main" id="{1E47B839-D8AA-47B8-A614-4F205AB2461D}"/>
              </a:ext>
            </a:extLst>
          </p:cNvPr>
          <p:cNvSpPr/>
          <p:nvPr/>
        </p:nvSpPr>
        <p:spPr>
          <a:xfrm>
            <a:off x="7388066" y="1142998"/>
            <a:ext cx="3810635" cy="199390"/>
          </a:xfrm>
          <a:custGeom>
            <a:avLst/>
            <a:gdLst/>
            <a:ahLst/>
            <a:cxnLst/>
            <a:rect l="l" t="t" r="r" b="b"/>
            <a:pathLst>
              <a:path w="3810634" h="199390">
                <a:moveTo>
                  <a:pt x="3810046" y="198967"/>
                </a:moveTo>
                <a:lnTo>
                  <a:pt x="3803183" y="151152"/>
                </a:lnTo>
                <a:lnTo>
                  <a:pt x="3783688" y="107530"/>
                </a:lnTo>
                <a:lnTo>
                  <a:pt x="3753202" y="69481"/>
                </a:lnTo>
                <a:lnTo>
                  <a:pt x="3713367" y="38389"/>
                </a:lnTo>
                <a:lnTo>
                  <a:pt x="3665822" y="15635"/>
                </a:lnTo>
                <a:lnTo>
                  <a:pt x="3612208" y="2604"/>
                </a:lnTo>
                <a:lnTo>
                  <a:pt x="3573905" y="0"/>
                </a:lnTo>
                <a:lnTo>
                  <a:pt x="236140" y="0"/>
                </a:lnTo>
                <a:lnTo>
                  <a:pt x="197836" y="2604"/>
                </a:lnTo>
                <a:lnTo>
                  <a:pt x="144223" y="15635"/>
                </a:lnTo>
                <a:lnTo>
                  <a:pt x="96679" y="38389"/>
                </a:lnTo>
                <a:lnTo>
                  <a:pt x="56843" y="69481"/>
                </a:lnTo>
                <a:lnTo>
                  <a:pt x="26357" y="107530"/>
                </a:lnTo>
                <a:lnTo>
                  <a:pt x="6862" y="151152"/>
                </a:lnTo>
                <a:lnTo>
                  <a:pt x="782" y="182648"/>
                </a:lnTo>
                <a:lnTo>
                  <a:pt x="0" y="1989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1">
            <a:extLst>
              <a:ext uri="{FF2B5EF4-FFF2-40B4-BE49-F238E27FC236}">
                <a16:creationId xmlns:a16="http://schemas.microsoft.com/office/drawing/2014/main" id="{1DE266A4-9FD1-49B1-A122-F62408128FA7}"/>
              </a:ext>
            </a:extLst>
          </p:cNvPr>
          <p:cNvSpPr txBox="1"/>
          <p:nvPr/>
        </p:nvSpPr>
        <p:spPr>
          <a:xfrm>
            <a:off x="8164667" y="845311"/>
            <a:ext cx="23082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Dee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86719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F4A6798-02D6-43C4-991C-C61FE59A116F}"/>
              </a:ext>
            </a:extLst>
          </p:cNvPr>
          <p:cNvSpPr/>
          <p:nvPr/>
        </p:nvSpPr>
        <p:spPr>
          <a:xfrm>
            <a:off x="7023733" y="5629419"/>
            <a:ext cx="4935855" cy="0"/>
          </a:xfrm>
          <a:custGeom>
            <a:avLst/>
            <a:gdLst/>
            <a:ahLst/>
            <a:cxnLst/>
            <a:rect l="l" t="t" r="r" b="b"/>
            <a:pathLst>
              <a:path w="4935855">
                <a:moveTo>
                  <a:pt x="0" y="0"/>
                </a:moveTo>
                <a:lnTo>
                  <a:pt x="493585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34C1277-BED6-48DC-8C6D-9D58A677159C}"/>
              </a:ext>
            </a:extLst>
          </p:cNvPr>
          <p:cNvSpPr/>
          <p:nvPr/>
        </p:nvSpPr>
        <p:spPr>
          <a:xfrm>
            <a:off x="137160" y="5642610"/>
            <a:ext cx="5854065" cy="0"/>
          </a:xfrm>
          <a:custGeom>
            <a:avLst/>
            <a:gdLst/>
            <a:ahLst/>
            <a:cxnLst/>
            <a:rect l="l" t="t" r="r" b="b"/>
            <a:pathLst>
              <a:path w="5854065">
                <a:moveTo>
                  <a:pt x="0" y="0"/>
                </a:moveTo>
                <a:lnTo>
                  <a:pt x="585406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5770BCA-996A-4E6D-A72C-F806DF693A33}"/>
              </a:ext>
            </a:extLst>
          </p:cNvPr>
          <p:cNvSpPr txBox="1">
            <a:spLocks/>
          </p:cNvSpPr>
          <p:nvPr/>
        </p:nvSpPr>
        <p:spPr>
          <a:xfrm>
            <a:off x="-314772" y="206396"/>
            <a:ext cx="11876661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152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201</a:t>
            </a:r>
            <a:r>
              <a:rPr lang="en-US" spc="-25" dirty="0">
                <a:solidFill>
                  <a:schemeClr val="tx1"/>
                </a:solidFill>
              </a:rPr>
              <a:t>8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90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ur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45" dirty="0">
                <a:solidFill>
                  <a:schemeClr val="tx1"/>
                </a:solidFill>
              </a:rPr>
              <a:t>Aw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4558C64-7CDA-4421-A38F-25FE43D840E1}"/>
              </a:ext>
            </a:extLst>
          </p:cNvPr>
          <p:cNvSpPr/>
          <p:nvPr/>
        </p:nvSpPr>
        <p:spPr>
          <a:xfrm>
            <a:off x="7936231" y="56294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5C5731F-D65B-4FD2-A89D-B29854F3F411}"/>
              </a:ext>
            </a:extLst>
          </p:cNvPr>
          <p:cNvSpPr/>
          <p:nvPr/>
        </p:nvSpPr>
        <p:spPr>
          <a:xfrm>
            <a:off x="803911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9989F23-F28A-4A3A-99B0-075F071044FE}"/>
              </a:ext>
            </a:extLst>
          </p:cNvPr>
          <p:cNvSpPr/>
          <p:nvPr/>
        </p:nvSpPr>
        <p:spPr>
          <a:xfrm>
            <a:off x="160019" y="5037344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C1CC11-069A-40B3-97B2-56FCC102C75E}"/>
              </a:ext>
            </a:extLst>
          </p:cNvPr>
          <p:cNvSpPr txBox="1"/>
          <p:nvPr/>
        </p:nvSpPr>
        <p:spPr>
          <a:xfrm>
            <a:off x="254317" y="5045218"/>
            <a:ext cx="98171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1959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ub</a:t>
            </a:r>
            <a:r>
              <a:rPr sz="1200" dirty="0">
                <a:latin typeface="Calibri"/>
                <a:cs typeface="Calibri"/>
              </a:rPr>
              <a:t>el &amp;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6B3246F-DFB0-4213-96EB-D19BAAAC9E82}"/>
              </a:ext>
            </a:extLst>
          </p:cNvPr>
          <p:cNvSpPr/>
          <p:nvPr/>
        </p:nvSpPr>
        <p:spPr>
          <a:xfrm>
            <a:off x="1535431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3FD4C2D-78DE-4F2D-A8EA-497EBE57483B}"/>
              </a:ext>
            </a:extLst>
          </p:cNvPr>
          <p:cNvSpPr/>
          <p:nvPr/>
        </p:nvSpPr>
        <p:spPr>
          <a:xfrm>
            <a:off x="1504950" y="5037344"/>
            <a:ext cx="899160" cy="365760"/>
          </a:xfrm>
          <a:custGeom>
            <a:avLst/>
            <a:gdLst/>
            <a:ahLst/>
            <a:cxnLst/>
            <a:rect l="l" t="t" r="r" b="b"/>
            <a:pathLst>
              <a:path w="899160" h="365760">
                <a:moveTo>
                  <a:pt x="0" y="0"/>
                </a:moveTo>
                <a:lnTo>
                  <a:pt x="899160" y="0"/>
                </a:lnTo>
                <a:lnTo>
                  <a:pt x="8991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ADF02E4-D438-44E1-B9FA-9A7B4EE9FCDE}"/>
              </a:ext>
            </a:extLst>
          </p:cNvPr>
          <p:cNvSpPr txBox="1"/>
          <p:nvPr/>
        </p:nvSpPr>
        <p:spPr>
          <a:xfrm>
            <a:off x="1702086" y="5045218"/>
            <a:ext cx="50419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1963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051B443-EEBC-4E00-A69A-2939DF581CBA}"/>
              </a:ext>
            </a:extLst>
          </p:cNvPr>
          <p:cNvSpPr/>
          <p:nvPr/>
        </p:nvSpPr>
        <p:spPr>
          <a:xfrm>
            <a:off x="3729990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A41CC0B-1764-4787-AC75-D10E7A9541C1}"/>
              </a:ext>
            </a:extLst>
          </p:cNvPr>
          <p:cNvSpPr/>
          <p:nvPr/>
        </p:nvSpPr>
        <p:spPr>
          <a:xfrm>
            <a:off x="2640328" y="5037344"/>
            <a:ext cx="1169670" cy="365760"/>
          </a:xfrm>
          <a:custGeom>
            <a:avLst/>
            <a:gdLst/>
            <a:ahLst/>
            <a:cxnLst/>
            <a:rect l="l" t="t" r="r" b="b"/>
            <a:pathLst>
              <a:path w="1169670" h="365760">
                <a:moveTo>
                  <a:pt x="0" y="0"/>
                </a:moveTo>
                <a:lnTo>
                  <a:pt x="1169671" y="0"/>
                </a:lnTo>
                <a:lnTo>
                  <a:pt x="11696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A9B244F-6500-4A78-822E-16292A65CF0C}"/>
              </a:ext>
            </a:extLst>
          </p:cNvPr>
          <p:cNvSpPr txBox="1"/>
          <p:nvPr/>
        </p:nvSpPr>
        <p:spPr>
          <a:xfrm>
            <a:off x="2867659" y="5045218"/>
            <a:ext cx="7162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1970s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91DCEE0-F915-48DF-A731-BF8E06DB6BCE}"/>
              </a:ext>
            </a:extLst>
          </p:cNvPr>
          <p:cNvSpPr/>
          <p:nvPr/>
        </p:nvSpPr>
        <p:spPr>
          <a:xfrm>
            <a:off x="4461510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CB324E2-DE7B-4805-A909-E6EFF585F130}"/>
              </a:ext>
            </a:extLst>
          </p:cNvPr>
          <p:cNvSpPr/>
          <p:nvPr/>
        </p:nvSpPr>
        <p:spPr>
          <a:xfrm>
            <a:off x="3903343" y="5037344"/>
            <a:ext cx="1381125" cy="365760"/>
          </a:xfrm>
          <a:custGeom>
            <a:avLst/>
            <a:gdLst/>
            <a:ahLst/>
            <a:cxnLst/>
            <a:rect l="l" t="t" r="r" b="b"/>
            <a:pathLst>
              <a:path w="1381125" h="365760">
                <a:moveTo>
                  <a:pt x="0" y="0"/>
                </a:moveTo>
                <a:lnTo>
                  <a:pt x="1381127" y="0"/>
                </a:lnTo>
                <a:lnTo>
                  <a:pt x="1381127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2EEF813-69FE-4299-AC3E-4583DF7B445C}"/>
              </a:ext>
            </a:extLst>
          </p:cNvPr>
          <p:cNvSpPr txBox="1"/>
          <p:nvPr/>
        </p:nvSpPr>
        <p:spPr>
          <a:xfrm>
            <a:off x="4136421" y="5045218"/>
            <a:ext cx="91440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1979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0CDE4C2-5C91-457E-8444-0F81168B9B30}"/>
              </a:ext>
            </a:extLst>
          </p:cNvPr>
          <p:cNvSpPr/>
          <p:nvPr/>
        </p:nvSpPr>
        <p:spPr>
          <a:xfrm>
            <a:off x="5741671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80AF392-7046-493E-84B7-106AB8CD1241}"/>
              </a:ext>
            </a:extLst>
          </p:cNvPr>
          <p:cNvSpPr/>
          <p:nvPr/>
        </p:nvSpPr>
        <p:spPr>
          <a:xfrm>
            <a:off x="5434967" y="5037344"/>
            <a:ext cx="752475" cy="365760"/>
          </a:xfrm>
          <a:custGeom>
            <a:avLst/>
            <a:gdLst/>
            <a:ahLst/>
            <a:cxnLst/>
            <a:rect l="l" t="t" r="r" b="b"/>
            <a:pathLst>
              <a:path w="752475" h="365760">
                <a:moveTo>
                  <a:pt x="0" y="0"/>
                </a:moveTo>
                <a:lnTo>
                  <a:pt x="752474" y="0"/>
                </a:lnTo>
                <a:lnTo>
                  <a:pt x="752474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642CB34-BCE6-4E4C-955A-389AA7CECC30}"/>
              </a:ext>
            </a:extLst>
          </p:cNvPr>
          <p:cNvSpPr txBox="1"/>
          <p:nvPr/>
        </p:nvSpPr>
        <p:spPr>
          <a:xfrm>
            <a:off x="5609433" y="5045218"/>
            <a:ext cx="40449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1986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52821DAA-2906-4591-BB73-8F006D7D75FB}"/>
              </a:ext>
            </a:extLst>
          </p:cNvPr>
          <p:cNvSpPr/>
          <p:nvPr/>
        </p:nvSpPr>
        <p:spPr>
          <a:xfrm>
            <a:off x="7605712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8CDF14F-0F6C-414D-AA8D-F87775976DB3}"/>
              </a:ext>
            </a:extLst>
          </p:cNvPr>
          <p:cNvSpPr/>
          <p:nvPr/>
        </p:nvSpPr>
        <p:spPr>
          <a:xfrm>
            <a:off x="6690361" y="5037344"/>
            <a:ext cx="1017269" cy="365760"/>
          </a:xfrm>
          <a:custGeom>
            <a:avLst/>
            <a:gdLst/>
            <a:ahLst/>
            <a:cxnLst/>
            <a:rect l="l" t="t" r="r" b="b"/>
            <a:pathLst>
              <a:path w="1017270" h="365760">
                <a:moveTo>
                  <a:pt x="0" y="0"/>
                </a:moveTo>
                <a:lnTo>
                  <a:pt x="1017271" y="0"/>
                </a:lnTo>
                <a:lnTo>
                  <a:pt x="1017271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4C3A988-FC89-4442-BAD7-A8C64D1FA1D4}"/>
              </a:ext>
            </a:extLst>
          </p:cNvPr>
          <p:cNvSpPr txBox="1"/>
          <p:nvPr/>
        </p:nvSpPr>
        <p:spPr>
          <a:xfrm>
            <a:off x="6837046" y="5045218"/>
            <a:ext cx="7232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.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7BE479C0-326C-40ED-8914-FA2AAB401213}"/>
              </a:ext>
            </a:extLst>
          </p:cNvPr>
          <p:cNvSpPr/>
          <p:nvPr/>
        </p:nvSpPr>
        <p:spPr>
          <a:xfrm>
            <a:off x="5926453" y="5492259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19"/>
                </a:lnTo>
                <a:lnTo>
                  <a:pt x="0" y="27431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DAAC4D0C-1CF7-4C90-8F4D-19C954F36F9D}"/>
              </a:ext>
            </a:extLst>
          </p:cNvPr>
          <p:cNvSpPr/>
          <p:nvPr/>
        </p:nvSpPr>
        <p:spPr>
          <a:xfrm>
            <a:off x="5926453" y="5492259"/>
            <a:ext cx="1097280" cy="274320"/>
          </a:xfrm>
          <a:custGeom>
            <a:avLst/>
            <a:gdLst/>
            <a:ahLst/>
            <a:cxnLst/>
            <a:rect l="l" t="t" r="r" b="b"/>
            <a:pathLst>
              <a:path w="1097279" h="274320">
                <a:moveTo>
                  <a:pt x="0" y="0"/>
                </a:moveTo>
                <a:lnTo>
                  <a:pt x="1097280" y="0"/>
                </a:lnTo>
                <a:lnTo>
                  <a:pt x="109728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91804C8F-E844-4967-AA37-EC3FD7DD9924}"/>
              </a:ext>
            </a:extLst>
          </p:cNvPr>
          <p:cNvSpPr txBox="1"/>
          <p:nvPr/>
        </p:nvSpPr>
        <p:spPr>
          <a:xfrm>
            <a:off x="6118095" y="5537470"/>
            <a:ext cx="714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AI W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0F61A22-505C-4D64-BF3D-FABF0423A37F}"/>
              </a:ext>
            </a:extLst>
          </p:cNvPr>
          <p:cNvSpPr/>
          <p:nvPr/>
        </p:nvSpPr>
        <p:spPr>
          <a:xfrm>
            <a:off x="8542021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31400BE5-F9FE-4B1F-A152-781A25A5818D}"/>
              </a:ext>
            </a:extLst>
          </p:cNvPr>
          <p:cNvSpPr/>
          <p:nvPr/>
        </p:nvSpPr>
        <p:spPr>
          <a:xfrm>
            <a:off x="8422002" y="5037344"/>
            <a:ext cx="565785" cy="365760"/>
          </a:xfrm>
          <a:custGeom>
            <a:avLst/>
            <a:gdLst/>
            <a:ahLst/>
            <a:cxnLst/>
            <a:rect l="l" t="t" r="r" b="b"/>
            <a:pathLst>
              <a:path w="565784" h="365760">
                <a:moveTo>
                  <a:pt x="0" y="0"/>
                </a:moveTo>
                <a:lnTo>
                  <a:pt x="565789" y="0"/>
                </a:lnTo>
                <a:lnTo>
                  <a:pt x="56578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BEFFBF37-A33F-42FB-83FA-D86E0CD17CBF}"/>
              </a:ext>
            </a:extLst>
          </p:cNvPr>
          <p:cNvSpPr txBox="1"/>
          <p:nvPr/>
        </p:nvSpPr>
        <p:spPr>
          <a:xfrm>
            <a:off x="8536620" y="5045218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V&amp;J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2989714E-F7F8-4E53-9CEB-4F76EEABC4FF}"/>
              </a:ext>
            </a:extLst>
          </p:cNvPr>
          <p:cNvSpPr/>
          <p:nvPr/>
        </p:nvSpPr>
        <p:spPr>
          <a:xfrm>
            <a:off x="8119111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B809E749-5DAC-465B-B317-4D77F3CCEF2C}"/>
              </a:ext>
            </a:extLst>
          </p:cNvPr>
          <p:cNvSpPr/>
          <p:nvPr/>
        </p:nvSpPr>
        <p:spPr>
          <a:xfrm>
            <a:off x="7778111" y="5037344"/>
            <a:ext cx="558165" cy="365760"/>
          </a:xfrm>
          <a:custGeom>
            <a:avLst/>
            <a:gdLst/>
            <a:ahLst/>
            <a:cxnLst/>
            <a:rect l="l" t="t" r="r" b="b"/>
            <a:pathLst>
              <a:path w="558165" h="365760">
                <a:moveTo>
                  <a:pt x="0" y="0"/>
                </a:moveTo>
                <a:lnTo>
                  <a:pt x="558169" y="0"/>
                </a:lnTo>
                <a:lnTo>
                  <a:pt x="558169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302407C4-324C-4E8A-B324-762EC1DA1B68}"/>
              </a:ext>
            </a:extLst>
          </p:cNvPr>
          <p:cNvSpPr txBox="1"/>
          <p:nvPr/>
        </p:nvSpPr>
        <p:spPr>
          <a:xfrm>
            <a:off x="7888920" y="5045218"/>
            <a:ext cx="33655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  <a:p>
            <a:pPr marL="41910">
              <a:lnSpc>
                <a:spcPct val="100000"/>
              </a:lnSpc>
              <a:spcBef>
                <a:spcPts val="70"/>
              </a:spcBef>
            </a:pPr>
            <a:r>
              <a:rPr sz="1200" spc="-5" dirty="0">
                <a:latin typeface="Calibri"/>
                <a:cs typeface="Calibri"/>
              </a:rPr>
              <a:t>SIFT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0D914C52-BC42-4D0F-A6C0-24E7CF765595}"/>
              </a:ext>
            </a:extLst>
          </p:cNvPr>
          <p:cNvSpPr/>
          <p:nvPr/>
        </p:nvSpPr>
        <p:spPr>
          <a:xfrm>
            <a:off x="9110663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7A7D544F-845A-4AE2-8C64-793CF7E393AD}"/>
              </a:ext>
            </a:extLst>
          </p:cNvPr>
          <p:cNvSpPr/>
          <p:nvPr/>
        </p:nvSpPr>
        <p:spPr>
          <a:xfrm>
            <a:off x="9043984" y="5037344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0" y="0"/>
                </a:moveTo>
                <a:lnTo>
                  <a:pt x="812485" y="0"/>
                </a:lnTo>
                <a:lnTo>
                  <a:pt x="81248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D4FCD2CF-62BF-49E6-88D4-835CA839F90C}"/>
              </a:ext>
            </a:extLst>
          </p:cNvPr>
          <p:cNvSpPr txBox="1"/>
          <p:nvPr/>
        </p:nvSpPr>
        <p:spPr>
          <a:xfrm>
            <a:off x="9207403" y="5045218"/>
            <a:ext cx="486409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ASCA</a:t>
            </a:r>
            <a:r>
              <a:rPr sz="1200" dirty="0">
                <a:latin typeface="Calibri"/>
                <a:cs typeface="Calibri"/>
              </a:rPr>
              <a:t>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EC61AE98-D789-4151-8385-22A4F966753E}"/>
              </a:ext>
            </a:extLst>
          </p:cNvPr>
          <p:cNvSpPr/>
          <p:nvPr/>
        </p:nvSpPr>
        <p:spPr>
          <a:xfrm>
            <a:off x="10133648" y="5400818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1372BB9-4817-408D-945D-99D8C8D13D8C}"/>
              </a:ext>
            </a:extLst>
          </p:cNvPr>
          <p:cNvSpPr/>
          <p:nvPr/>
        </p:nvSpPr>
        <p:spPr>
          <a:xfrm>
            <a:off x="9927902" y="5037344"/>
            <a:ext cx="917575" cy="365760"/>
          </a:xfrm>
          <a:custGeom>
            <a:avLst/>
            <a:gdLst/>
            <a:ahLst/>
            <a:cxnLst/>
            <a:rect l="l" t="t" r="r" b="b"/>
            <a:pathLst>
              <a:path w="917575" h="365760">
                <a:moveTo>
                  <a:pt x="0" y="0"/>
                </a:moveTo>
                <a:lnTo>
                  <a:pt x="917260" y="0"/>
                </a:lnTo>
                <a:lnTo>
                  <a:pt x="9172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EB1FBF60-3F7A-4907-94FD-3E4F2D5280F6}"/>
              </a:ext>
            </a:extLst>
          </p:cNvPr>
          <p:cNvSpPr txBox="1"/>
          <p:nvPr/>
        </p:nvSpPr>
        <p:spPr>
          <a:xfrm>
            <a:off x="10071667" y="5045218"/>
            <a:ext cx="63055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2009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C9DAF23E-DB9C-400E-8EF8-426F78AC19B9}"/>
              </a:ext>
            </a:extLst>
          </p:cNvPr>
          <p:cNvSpPr/>
          <p:nvPr/>
        </p:nvSpPr>
        <p:spPr>
          <a:xfrm>
            <a:off x="10496549" y="5629418"/>
            <a:ext cx="45719" cy="242076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E84D110A-48E1-431E-A869-F0F1F45B3797}"/>
              </a:ext>
            </a:extLst>
          </p:cNvPr>
          <p:cNvSpPr/>
          <p:nvPr/>
        </p:nvSpPr>
        <p:spPr>
          <a:xfrm flipH="1">
            <a:off x="575312" y="5629417"/>
            <a:ext cx="45719" cy="242073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885510D5-4297-4788-890F-838062F640AA}"/>
              </a:ext>
            </a:extLst>
          </p:cNvPr>
          <p:cNvSpPr/>
          <p:nvPr/>
        </p:nvSpPr>
        <p:spPr>
          <a:xfrm>
            <a:off x="2632709" y="5629417"/>
            <a:ext cx="45719" cy="242075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1464216-3997-48D8-AD5C-BB1DA53050C6}"/>
              </a:ext>
            </a:extLst>
          </p:cNvPr>
          <p:cNvSpPr/>
          <p:nvPr/>
        </p:nvSpPr>
        <p:spPr>
          <a:xfrm>
            <a:off x="4644389" y="5629418"/>
            <a:ext cx="45719" cy="24207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7A7BFCDD-BBBC-40E7-9320-80254E259CD3}"/>
              </a:ext>
            </a:extLst>
          </p:cNvPr>
          <p:cNvSpPr/>
          <p:nvPr/>
        </p:nvSpPr>
        <p:spPr>
          <a:xfrm flipH="1">
            <a:off x="5513071" y="5629418"/>
            <a:ext cx="45719" cy="24207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AE6C01AE-946A-4153-9EDB-2D0424186BCF}"/>
              </a:ext>
            </a:extLst>
          </p:cNvPr>
          <p:cNvSpPr/>
          <p:nvPr/>
        </p:nvSpPr>
        <p:spPr>
          <a:xfrm>
            <a:off x="9532621" y="5642894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DDB7C5A-C23B-4678-9647-9BA9ADE58122}"/>
              </a:ext>
            </a:extLst>
          </p:cNvPr>
          <p:cNvSpPr/>
          <p:nvPr/>
        </p:nvSpPr>
        <p:spPr>
          <a:xfrm>
            <a:off x="1600200" y="1120138"/>
            <a:ext cx="2584748" cy="3703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93CD6B53-AFAC-4212-AABF-66D386282A07}"/>
              </a:ext>
            </a:extLst>
          </p:cNvPr>
          <p:cNvSpPr/>
          <p:nvPr/>
        </p:nvSpPr>
        <p:spPr>
          <a:xfrm>
            <a:off x="4301077" y="1120138"/>
            <a:ext cx="3010724" cy="3702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937D1CD4-D0A9-435D-A255-3FBC90749A8A}"/>
              </a:ext>
            </a:extLst>
          </p:cNvPr>
          <p:cNvSpPr/>
          <p:nvPr/>
        </p:nvSpPr>
        <p:spPr>
          <a:xfrm>
            <a:off x="7427865" y="1120139"/>
            <a:ext cx="3010725" cy="3703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AF0A3559-1E6E-491A-A22E-9F45EBCD1F6C}"/>
              </a:ext>
            </a:extLst>
          </p:cNvPr>
          <p:cNvSpPr txBox="1"/>
          <p:nvPr/>
        </p:nvSpPr>
        <p:spPr>
          <a:xfrm>
            <a:off x="1600200" y="4362456"/>
            <a:ext cx="2585085" cy="46228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396240">
              <a:lnSpc>
                <a:spcPct val="100000"/>
              </a:lnSpc>
            </a:pPr>
            <a:r>
              <a:rPr sz="2400" spc="-17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hua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EA1F5619-7C8D-4170-9E5D-8174B669089E}"/>
              </a:ext>
            </a:extLst>
          </p:cNvPr>
          <p:cNvSpPr txBox="1"/>
          <p:nvPr/>
        </p:nvSpPr>
        <p:spPr>
          <a:xfrm>
            <a:off x="4301077" y="4361420"/>
            <a:ext cx="3011170" cy="46228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512445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E6F0ED5A-514B-426B-97F4-51CEBAB10CB8}"/>
              </a:ext>
            </a:extLst>
          </p:cNvPr>
          <p:cNvSpPr txBox="1"/>
          <p:nvPr/>
        </p:nvSpPr>
        <p:spPr>
          <a:xfrm>
            <a:off x="7427865" y="4359375"/>
            <a:ext cx="3011170" cy="46228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791210">
              <a:lnSpc>
                <a:spcPct val="100000"/>
              </a:lnSpc>
            </a:pPr>
            <a:r>
              <a:rPr sz="2400" spc="-15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ann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un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8EF7B4A2-8503-4CCD-9758-A3F2109E4657}"/>
              </a:ext>
            </a:extLst>
          </p:cNvPr>
          <p:cNvSpPr/>
          <p:nvPr/>
        </p:nvSpPr>
        <p:spPr>
          <a:xfrm flipH="1">
            <a:off x="11548112" y="5629418"/>
            <a:ext cx="45719" cy="242076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228600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FFBD685B-AEB5-4694-A0D7-534FA760C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07134"/>
              </p:ext>
            </p:extLst>
          </p:nvPr>
        </p:nvGraphicFramePr>
        <p:xfrm>
          <a:off x="137160" y="5875798"/>
          <a:ext cx="11902432" cy="368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4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7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11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5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1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03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1958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748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1969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10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1980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1985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1998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2012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953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2018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19"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ky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et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eep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L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rn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42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Ne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1420"/>
                        </a:lnSpc>
                      </a:pPr>
                      <a:r>
                        <a:rPr sz="1200" spc="-7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ur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g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A376B60-8CA0-48F5-A7DD-4E6CF2F40D9A}"/>
              </a:ext>
            </a:extLst>
          </p:cNvPr>
          <p:cNvCxnSpPr>
            <a:cxnSpLocks/>
          </p:cNvCxnSpPr>
          <p:nvPr/>
        </p:nvCxnSpPr>
        <p:spPr>
          <a:xfrm>
            <a:off x="137160" y="6244097"/>
            <a:ext cx="5682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2966E26-CD77-456B-A6DE-C9FD6081ED7F}"/>
              </a:ext>
            </a:extLst>
          </p:cNvPr>
          <p:cNvCxnSpPr>
            <a:cxnSpLocks/>
          </p:cNvCxnSpPr>
          <p:nvPr/>
        </p:nvCxnSpPr>
        <p:spPr>
          <a:xfrm>
            <a:off x="7560311" y="6244097"/>
            <a:ext cx="7274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5E08342-0347-462F-B285-36DFF1C9BF5B}"/>
              </a:ext>
            </a:extLst>
          </p:cNvPr>
          <p:cNvCxnSpPr>
            <a:cxnSpLocks/>
          </p:cNvCxnSpPr>
          <p:nvPr/>
        </p:nvCxnSpPr>
        <p:spPr>
          <a:xfrm>
            <a:off x="7567293" y="5871494"/>
            <a:ext cx="720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55F2AD55-637B-416A-8B4D-16C3D77FF407}"/>
              </a:ext>
            </a:extLst>
          </p:cNvPr>
          <p:cNvCxnSpPr/>
          <p:nvPr/>
        </p:nvCxnSpPr>
        <p:spPr>
          <a:xfrm>
            <a:off x="137160" y="5875798"/>
            <a:ext cx="0" cy="3682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7421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9923049-DF39-44AD-93DF-5CE722AC416B}"/>
              </a:ext>
            </a:extLst>
          </p:cNvPr>
          <p:cNvSpPr txBox="1"/>
          <p:nvPr/>
        </p:nvSpPr>
        <p:spPr>
          <a:xfrm>
            <a:off x="2207370" y="2834132"/>
            <a:ext cx="7257415" cy="1181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700"/>
              </a:lnSpc>
            </a:pPr>
            <a:r>
              <a:rPr sz="4400" b="0" dirty="0">
                <a:latin typeface="Calibri Light"/>
                <a:cs typeface="Calibri Light"/>
              </a:rPr>
              <a:t>D</a:t>
            </a:r>
            <a:r>
              <a:rPr sz="4400" b="0" spc="-5" dirty="0">
                <a:latin typeface="Calibri Light"/>
                <a:cs typeface="Calibri Light"/>
              </a:rPr>
              <a:t>e</a:t>
            </a:r>
            <a:r>
              <a:rPr sz="4400" b="0" spc="-25" dirty="0">
                <a:latin typeface="Calibri Light"/>
                <a:cs typeface="Calibri Light"/>
              </a:rPr>
              <a:t>sp</a:t>
            </a:r>
            <a:r>
              <a:rPr sz="4400" b="0" spc="-5" dirty="0">
                <a:latin typeface="Calibri Light"/>
                <a:cs typeface="Calibri Light"/>
              </a:rPr>
              <a:t>i</a:t>
            </a:r>
            <a:r>
              <a:rPr sz="4400" b="0" spc="-55" dirty="0">
                <a:latin typeface="Calibri Light"/>
                <a:cs typeface="Calibri Light"/>
              </a:rPr>
              <a:t>t</a:t>
            </a:r>
            <a:r>
              <a:rPr sz="4400" b="0" dirty="0">
                <a:latin typeface="Calibri Light"/>
                <a:cs typeface="Calibri Light"/>
              </a:rPr>
              <a:t>e </a:t>
            </a:r>
            <a:r>
              <a:rPr sz="4400" b="0" spc="5" dirty="0">
                <a:latin typeface="Calibri Light"/>
                <a:cs typeface="Calibri Light"/>
              </a:rPr>
              <a:t>o</a:t>
            </a:r>
            <a:r>
              <a:rPr sz="4400" b="0" spc="-20" dirty="0">
                <a:latin typeface="Calibri Light"/>
                <a:cs typeface="Calibri Light"/>
              </a:rPr>
              <a:t>ur</a:t>
            </a:r>
            <a:r>
              <a:rPr sz="4400" b="0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su</a:t>
            </a:r>
            <a:r>
              <a:rPr sz="4400" b="0" dirty="0">
                <a:latin typeface="Calibri Light"/>
                <a:cs typeface="Calibri Light"/>
              </a:rPr>
              <a:t>cc</a:t>
            </a:r>
            <a:r>
              <a:rPr sz="4400" b="0" spc="-5" dirty="0">
                <a:latin typeface="Calibri Light"/>
                <a:cs typeface="Calibri Light"/>
              </a:rPr>
              <a:t>e</a:t>
            </a:r>
            <a:r>
              <a:rPr sz="4400" b="0" spc="-25" dirty="0">
                <a:latin typeface="Calibri Light"/>
                <a:cs typeface="Calibri Light"/>
              </a:rPr>
              <a:t>ss</a:t>
            </a:r>
            <a:r>
              <a:rPr sz="4400" b="0" spc="-15" dirty="0">
                <a:latin typeface="Calibri Light"/>
                <a:cs typeface="Calibri Light"/>
              </a:rPr>
              <a:t>,</a:t>
            </a:r>
            <a:r>
              <a:rPr sz="4400" b="0" dirty="0">
                <a:latin typeface="Calibri Light"/>
                <a:cs typeface="Calibri Light"/>
              </a:rPr>
              <a:t> </a:t>
            </a:r>
            <a:r>
              <a:rPr sz="4400" b="0" spc="-45" dirty="0">
                <a:latin typeface="Calibri Light"/>
                <a:cs typeface="Calibri Light"/>
              </a:rPr>
              <a:t>c</a:t>
            </a:r>
            <a:r>
              <a:rPr sz="4400" b="0" spc="5" dirty="0">
                <a:latin typeface="Calibri Light"/>
                <a:cs typeface="Calibri Light"/>
              </a:rPr>
              <a:t>o</a:t>
            </a:r>
            <a:r>
              <a:rPr sz="4400" b="0" spc="-5" dirty="0">
                <a:latin typeface="Calibri Light"/>
                <a:cs typeface="Calibri Light"/>
              </a:rPr>
              <a:t>m</a:t>
            </a:r>
            <a:r>
              <a:rPr sz="4400" b="0" spc="-25" dirty="0">
                <a:latin typeface="Calibri Light"/>
                <a:cs typeface="Calibri Light"/>
              </a:rPr>
              <a:t>pu</a:t>
            </a:r>
            <a:r>
              <a:rPr sz="4400" b="0" spc="-55" dirty="0">
                <a:latin typeface="Calibri Light"/>
                <a:cs typeface="Calibri Light"/>
              </a:rPr>
              <a:t>t</a:t>
            </a:r>
            <a:r>
              <a:rPr sz="4400" b="0" spc="-5" dirty="0">
                <a:latin typeface="Calibri Light"/>
                <a:cs typeface="Calibri Light"/>
              </a:rPr>
              <a:t>e</a:t>
            </a:r>
            <a:r>
              <a:rPr sz="4400" b="0" spc="-20" dirty="0">
                <a:latin typeface="Calibri Light"/>
                <a:cs typeface="Calibri Light"/>
              </a:rPr>
              <a:t>r</a:t>
            </a:r>
            <a:r>
              <a:rPr sz="4400" b="0" spc="-15" dirty="0">
                <a:latin typeface="Calibri Light"/>
                <a:cs typeface="Calibri Light"/>
              </a:rPr>
              <a:t> vi</a:t>
            </a:r>
            <a:r>
              <a:rPr sz="4400" b="0" spc="-25" dirty="0">
                <a:latin typeface="Calibri Light"/>
                <a:cs typeface="Calibri Light"/>
              </a:rPr>
              <a:t>s</a:t>
            </a:r>
            <a:r>
              <a:rPr sz="4400" b="0" dirty="0">
                <a:latin typeface="Calibri Light"/>
                <a:cs typeface="Calibri Light"/>
              </a:rPr>
              <a:t>io</a:t>
            </a:r>
            <a:r>
              <a:rPr sz="4400" b="0" spc="-25" dirty="0">
                <a:latin typeface="Calibri Light"/>
                <a:cs typeface="Calibri Light"/>
              </a:rPr>
              <a:t>n</a:t>
            </a:r>
            <a:r>
              <a:rPr sz="4400" b="0" spc="5" dirty="0">
                <a:latin typeface="Calibri Light"/>
                <a:cs typeface="Calibri Light"/>
              </a:rPr>
              <a:t> </a:t>
            </a:r>
            <a:r>
              <a:rPr sz="4400" b="0" spc="-75" dirty="0">
                <a:latin typeface="Calibri Light"/>
                <a:cs typeface="Calibri Light"/>
              </a:rPr>
              <a:t>s</a:t>
            </a:r>
            <a:r>
              <a:rPr sz="4400" b="0" spc="-15" dirty="0">
                <a:latin typeface="Calibri Light"/>
                <a:cs typeface="Calibri Light"/>
              </a:rPr>
              <a:t>till</a:t>
            </a:r>
            <a:r>
              <a:rPr sz="4400" b="0" spc="10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h</a:t>
            </a:r>
            <a:r>
              <a:rPr sz="4400" b="0" spc="-20" dirty="0">
                <a:latin typeface="Calibri Light"/>
                <a:cs typeface="Calibri Light"/>
              </a:rPr>
              <a:t>as</a:t>
            </a:r>
            <a:r>
              <a:rPr sz="4400" b="0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a</a:t>
            </a:r>
            <a:r>
              <a:rPr sz="4400" b="0" spc="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l</a:t>
            </a:r>
            <a:r>
              <a:rPr sz="4400" b="0" spc="5" dirty="0">
                <a:latin typeface="Calibri Light"/>
                <a:cs typeface="Calibri Light"/>
              </a:rPr>
              <a:t>o</a:t>
            </a:r>
            <a:r>
              <a:rPr sz="4400" b="0" spc="-25" dirty="0">
                <a:latin typeface="Calibri Light"/>
                <a:cs typeface="Calibri Light"/>
              </a:rPr>
              <a:t>ng</a:t>
            </a:r>
            <a:r>
              <a:rPr sz="4400" b="0" spc="5" dirty="0">
                <a:latin typeface="Calibri Light"/>
                <a:cs typeface="Calibri Light"/>
              </a:rPr>
              <a:t> </a:t>
            </a:r>
            <a:r>
              <a:rPr sz="4400" b="0" spc="-90" dirty="0">
                <a:latin typeface="Calibri Light"/>
                <a:cs typeface="Calibri Light"/>
              </a:rPr>
              <a:t>w</a:t>
            </a:r>
            <a:r>
              <a:rPr sz="4400" b="0" spc="-110" dirty="0">
                <a:latin typeface="Calibri Light"/>
                <a:cs typeface="Calibri Light"/>
              </a:rPr>
              <a:t>a</a:t>
            </a:r>
            <a:r>
              <a:rPr sz="4400" b="0" spc="-20" dirty="0">
                <a:latin typeface="Calibri Light"/>
                <a:cs typeface="Calibri Light"/>
              </a:rPr>
              <a:t>y</a:t>
            </a:r>
            <a:r>
              <a:rPr sz="4400" b="0" spc="5" dirty="0">
                <a:latin typeface="Calibri Light"/>
                <a:cs typeface="Calibri Light"/>
              </a:rPr>
              <a:t> </a:t>
            </a:r>
            <a:r>
              <a:rPr sz="4400" b="0" spc="-55" dirty="0">
                <a:latin typeface="Calibri Light"/>
                <a:cs typeface="Calibri Light"/>
              </a:rPr>
              <a:t>t</a:t>
            </a:r>
            <a:r>
              <a:rPr sz="4400" b="0" dirty="0">
                <a:latin typeface="Calibri Light"/>
                <a:cs typeface="Calibri Light"/>
              </a:rPr>
              <a:t>o</a:t>
            </a:r>
            <a:r>
              <a:rPr sz="4400" b="0" spc="10" dirty="0">
                <a:latin typeface="Calibri Light"/>
                <a:cs typeface="Calibri Light"/>
              </a:rPr>
              <a:t> </a:t>
            </a:r>
            <a:r>
              <a:rPr sz="4400" b="0" spc="-50" dirty="0">
                <a:latin typeface="Calibri Light"/>
                <a:cs typeface="Calibri Light"/>
              </a:rPr>
              <a:t>g</a:t>
            </a:r>
            <a:r>
              <a:rPr sz="4400" b="0" spc="5" dirty="0">
                <a:latin typeface="Calibri Light"/>
                <a:cs typeface="Calibri Light"/>
              </a:rPr>
              <a:t>o</a:t>
            </a:r>
            <a:r>
              <a:rPr sz="4400" b="0" dirty="0">
                <a:latin typeface="Calibri Light"/>
                <a:cs typeface="Calibri Light"/>
              </a:rPr>
              <a:t>…</a:t>
            </a:r>
            <a:endParaRPr sz="44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44771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D28E1A3-DA07-4204-B9A4-A16D8FCF590E}"/>
              </a:ext>
            </a:extLst>
          </p:cNvPr>
          <p:cNvSpPr/>
          <p:nvPr/>
        </p:nvSpPr>
        <p:spPr>
          <a:xfrm>
            <a:off x="1459879" y="390525"/>
            <a:ext cx="9272242" cy="5723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739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C326072-F6E6-48F8-8D84-72EB16C2FE46}"/>
              </a:ext>
            </a:extLst>
          </p:cNvPr>
          <p:cNvSpPr/>
          <p:nvPr/>
        </p:nvSpPr>
        <p:spPr>
          <a:xfrm>
            <a:off x="3533842" y="3896959"/>
            <a:ext cx="5124314" cy="2504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411FBDD-84D4-4CB6-89F4-47C8FD282488}"/>
              </a:ext>
            </a:extLst>
          </p:cNvPr>
          <p:cNvSpPr/>
          <p:nvPr/>
        </p:nvSpPr>
        <p:spPr>
          <a:xfrm>
            <a:off x="10525488" y="2384271"/>
            <a:ext cx="1666510" cy="2222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3EBE1CE-5357-42B7-AC3F-B9C2AFF2367A}"/>
              </a:ext>
            </a:extLst>
          </p:cNvPr>
          <p:cNvSpPr/>
          <p:nvPr/>
        </p:nvSpPr>
        <p:spPr>
          <a:xfrm>
            <a:off x="4146533" y="13252"/>
            <a:ext cx="4464113" cy="20003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EA23B5-2845-423F-81E7-B2C8D1AEF676}"/>
              </a:ext>
            </a:extLst>
          </p:cNvPr>
          <p:cNvSpPr/>
          <p:nvPr/>
        </p:nvSpPr>
        <p:spPr>
          <a:xfrm>
            <a:off x="8606325" y="0"/>
            <a:ext cx="3585674" cy="2522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93E7DF0-F980-4AE7-BAD0-AD4E53AD0DA4}"/>
              </a:ext>
            </a:extLst>
          </p:cNvPr>
          <p:cNvSpPr/>
          <p:nvPr/>
        </p:nvSpPr>
        <p:spPr>
          <a:xfrm>
            <a:off x="0" y="0"/>
            <a:ext cx="4150854" cy="25046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83DCBE5-EA3A-42AD-9B80-9D86B262A8B2}"/>
              </a:ext>
            </a:extLst>
          </p:cNvPr>
          <p:cNvSpPr/>
          <p:nvPr/>
        </p:nvSpPr>
        <p:spPr>
          <a:xfrm>
            <a:off x="6378588" y="2000361"/>
            <a:ext cx="4464113" cy="2605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EF005D6-ABB2-4751-9B80-37C3374AA9DC}"/>
              </a:ext>
            </a:extLst>
          </p:cNvPr>
          <p:cNvSpPr/>
          <p:nvPr/>
        </p:nvSpPr>
        <p:spPr>
          <a:xfrm>
            <a:off x="0" y="4145174"/>
            <a:ext cx="3540984" cy="22686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DB7AFEE-7282-4CB2-8860-045F7B1E7A79}"/>
              </a:ext>
            </a:extLst>
          </p:cNvPr>
          <p:cNvSpPr/>
          <p:nvPr/>
        </p:nvSpPr>
        <p:spPr>
          <a:xfrm>
            <a:off x="8472807" y="4346344"/>
            <a:ext cx="3719191" cy="20674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63A39E0-57A6-4F9C-AE4A-62C4018ADFE2}"/>
              </a:ext>
            </a:extLst>
          </p:cNvPr>
          <p:cNvSpPr/>
          <p:nvPr/>
        </p:nvSpPr>
        <p:spPr>
          <a:xfrm>
            <a:off x="0" y="2504661"/>
            <a:ext cx="2543026" cy="21016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8B2C899-1519-482D-A976-919D12360BAD}"/>
              </a:ext>
            </a:extLst>
          </p:cNvPr>
          <p:cNvSpPr/>
          <p:nvPr/>
        </p:nvSpPr>
        <p:spPr>
          <a:xfrm>
            <a:off x="2484954" y="2018864"/>
            <a:ext cx="3891465" cy="25741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667B820-84F0-4348-A33F-2FC1746E9E17}"/>
              </a:ext>
            </a:extLst>
          </p:cNvPr>
          <p:cNvSpPr txBox="1"/>
          <p:nvPr/>
        </p:nvSpPr>
        <p:spPr>
          <a:xfrm>
            <a:off x="78738" y="5921755"/>
            <a:ext cx="1471930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bo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er 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ock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wi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e, 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ta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g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op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le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t:</a:t>
            </a:r>
            <a:endParaRPr sz="400">
              <a:latin typeface="Calibri"/>
              <a:cs typeface="Calibri"/>
            </a:endParaRPr>
          </a:p>
          <a:p>
            <a:pPr marL="12700" marR="5080">
              <a:lnSpc>
                <a:spcPts val="409"/>
              </a:lnSpc>
              <a:spcBef>
                <a:spcPts val="95"/>
              </a:spcBef>
            </a:pP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 C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lt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ee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er 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CC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Y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2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0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;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ch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m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the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US 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400" spc="-15" dirty="0">
                <a:solidFill>
                  <a:srgbClr val="BFBFBF"/>
                </a:solidFill>
                <a:latin typeface="Calibri"/>
                <a:cs typeface="Calibri"/>
              </a:rPr>
              <a:t>v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nt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the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pub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lic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dom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400">
              <a:latin typeface="Calibri"/>
              <a:cs typeface="Calibri"/>
            </a:endParaRPr>
          </a:p>
          <a:p>
            <a:pPr marL="12700" marR="136525">
              <a:lnSpc>
                <a:spcPct val="103299"/>
              </a:lnSpc>
              <a:spcBef>
                <a:spcPts val="5"/>
              </a:spcBef>
            </a:pP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the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US 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400" spc="-15" dirty="0">
                <a:solidFill>
                  <a:srgbClr val="BFBFBF"/>
                </a:solidFill>
                <a:latin typeface="Calibri"/>
                <a:cs typeface="Calibri"/>
              </a:rPr>
              <a:t>v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nt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the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pub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lic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dom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        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Gl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er 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er 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CC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400" u="heavy" spc="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-SA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3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0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;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ch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m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le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er 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CC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Y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3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0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;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ch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m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US 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400" spc="-15" dirty="0">
                <a:solidFill>
                  <a:srgbClr val="BFBFBF"/>
                </a:solidFill>
                <a:latin typeface="Calibri"/>
                <a:cs typeface="Calibri"/>
              </a:rPr>
              <a:t>v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nt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the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pub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lic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dom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4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BB9948B-469E-4B8B-8B1E-58B5B61FE66A}"/>
              </a:ext>
            </a:extLst>
          </p:cNvPr>
          <p:cNvSpPr txBox="1"/>
          <p:nvPr/>
        </p:nvSpPr>
        <p:spPr>
          <a:xfrm>
            <a:off x="10491303" y="6028435"/>
            <a:ext cx="162115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r">
              <a:lnSpc>
                <a:spcPct val="100000"/>
              </a:lnSpc>
            </a:pP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fou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r 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ock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wi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e, 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ta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g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op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le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t:</a:t>
            </a:r>
            <a:endParaRPr sz="400">
              <a:latin typeface="Calibri"/>
              <a:cs typeface="Calibri"/>
            </a:endParaRPr>
          </a:p>
          <a:p>
            <a:pPr marL="12700" marR="5080" indent="955675" algn="r">
              <a:lnSpc>
                <a:spcPct val="92500"/>
              </a:lnSpc>
              <a:spcBef>
                <a:spcPts val="60"/>
              </a:spcBef>
            </a:pP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CC0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1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0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pub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lic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dom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er 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CC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400" u="heavy" spc="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-SA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3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0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;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ch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m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            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iti</a:t>
            </a:r>
            <a:r>
              <a:rPr sz="400" spc="-15" dirty="0">
                <a:solidFill>
                  <a:srgbClr val="BFBFBF"/>
                </a:solidFill>
                <a:latin typeface="Calibri"/>
                <a:cs typeface="Calibri"/>
              </a:rPr>
              <a:t>v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Su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al, 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nc.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er 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CC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400" u="heavy" spc="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-SA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3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0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;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 ch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m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endParaRPr sz="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O</a:t>
            </a:r>
            <a:r>
              <a:rPr sz="400" spc="-1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Zo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aatar i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400" spc="-5" dirty="0">
                <a:solidFill>
                  <a:srgbClr val="BFBFBF"/>
                </a:solidFill>
                <a:latin typeface="Calibri"/>
                <a:cs typeface="Calibri"/>
              </a:rPr>
              <a:t>er 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CC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400" u="heavy" spc="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400" u="heavy" dirty="0">
                <a:solidFill>
                  <a:srgbClr val="BFBFBF"/>
                </a:solidFill>
                <a:latin typeface="Calibri"/>
                <a:cs typeface="Calibri"/>
              </a:rPr>
              <a:t>-SA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400" u="heavy" spc="-10" dirty="0">
                <a:solidFill>
                  <a:srgbClr val="BFBFBF"/>
                </a:solidFill>
                <a:latin typeface="Calibri"/>
                <a:cs typeface="Calibri"/>
              </a:rPr>
              <a:t>4</a:t>
            </a:r>
            <a:r>
              <a:rPr sz="400" u="heavy" spc="-5" dirty="0">
                <a:solidFill>
                  <a:srgbClr val="BFBFBF"/>
                </a:solidFill>
                <a:latin typeface="Calibri"/>
                <a:cs typeface="Calibri"/>
              </a:rPr>
              <a:t>.0</a:t>
            </a:r>
            <a:endParaRPr sz="400">
              <a:latin typeface="Calibri"/>
              <a:cs typeface="Calibr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5D98F7-C849-4DD5-B0DB-6CC49795881C}"/>
              </a:ext>
            </a:extLst>
          </p:cNvPr>
          <p:cNvSpPr/>
          <p:nvPr/>
        </p:nvSpPr>
        <p:spPr>
          <a:xfrm>
            <a:off x="0" y="-60117"/>
            <a:ext cx="12267501" cy="648090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9279894-C74F-4B46-826B-B94D3A6A6FAD}"/>
              </a:ext>
            </a:extLst>
          </p:cNvPr>
          <p:cNvSpPr/>
          <p:nvPr/>
        </p:nvSpPr>
        <p:spPr>
          <a:xfrm>
            <a:off x="679508" y="1367406"/>
            <a:ext cx="10024844" cy="3629039"/>
          </a:xfrm>
          <a:prstGeom prst="ellipse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53F43BF9-D7E2-4AC9-A5E9-D5FB7AEDA009}"/>
              </a:ext>
            </a:extLst>
          </p:cNvPr>
          <p:cNvSpPr txBox="1"/>
          <p:nvPr/>
        </p:nvSpPr>
        <p:spPr>
          <a:xfrm>
            <a:off x="2431046" y="2423730"/>
            <a:ext cx="7405408" cy="73866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85" dirty="0">
                <a:cs typeface="Times New Roman" panose="02020603050405020304" pitchFamily="18" charset="0"/>
              </a:rPr>
              <a:t>Co</a:t>
            </a:r>
            <a:r>
              <a:rPr sz="4800" spc="120" dirty="0">
                <a:cs typeface="Times New Roman" panose="02020603050405020304" pitchFamily="18" charset="0"/>
              </a:rPr>
              <a:t>m</a:t>
            </a:r>
            <a:r>
              <a:rPr sz="4800" spc="245" dirty="0">
                <a:cs typeface="Times New Roman" panose="02020603050405020304" pitchFamily="18" charset="0"/>
              </a:rPr>
              <a:t>p</a:t>
            </a:r>
            <a:r>
              <a:rPr sz="4800" spc="30" dirty="0">
                <a:cs typeface="Times New Roman" panose="02020603050405020304" pitchFamily="18" charset="0"/>
              </a:rPr>
              <a:t>u</a:t>
            </a:r>
            <a:r>
              <a:rPr sz="4800" spc="85" dirty="0">
                <a:cs typeface="Times New Roman" panose="02020603050405020304" pitchFamily="18" charset="0"/>
              </a:rPr>
              <a:t>t</a:t>
            </a:r>
            <a:r>
              <a:rPr sz="4800" spc="170" dirty="0">
                <a:cs typeface="Times New Roman" panose="02020603050405020304" pitchFamily="18" charset="0"/>
              </a:rPr>
              <a:t>e</a:t>
            </a:r>
            <a:r>
              <a:rPr sz="4800" spc="20" dirty="0">
                <a:cs typeface="Times New Roman" panose="02020603050405020304" pitchFamily="18" charset="0"/>
              </a:rPr>
              <a:t>r</a:t>
            </a:r>
            <a:r>
              <a:rPr sz="4800" spc="30" dirty="0">
                <a:cs typeface="Times New Roman" panose="02020603050405020304" pitchFamily="18" charset="0"/>
              </a:rPr>
              <a:t> </a:t>
            </a:r>
            <a:r>
              <a:rPr sz="4800" spc="-120" dirty="0">
                <a:cs typeface="Times New Roman" panose="02020603050405020304" pitchFamily="18" charset="0"/>
              </a:rPr>
              <a:t>V</a:t>
            </a:r>
            <a:r>
              <a:rPr sz="4800" spc="80" dirty="0">
                <a:cs typeface="Times New Roman" panose="02020603050405020304" pitchFamily="18" charset="0"/>
              </a:rPr>
              <a:t>i</a:t>
            </a:r>
            <a:r>
              <a:rPr sz="4800" spc="-105" dirty="0">
                <a:cs typeface="Times New Roman" panose="02020603050405020304" pitchFamily="18" charset="0"/>
              </a:rPr>
              <a:t>s</a:t>
            </a:r>
            <a:r>
              <a:rPr sz="4800" spc="-55" dirty="0">
                <a:cs typeface="Times New Roman" panose="02020603050405020304" pitchFamily="18" charset="0"/>
              </a:rPr>
              <a:t>i</a:t>
            </a:r>
            <a:r>
              <a:rPr sz="4800" spc="114" dirty="0">
                <a:cs typeface="Times New Roman" panose="02020603050405020304" pitchFamily="18" charset="0"/>
              </a:rPr>
              <a:t>on</a:t>
            </a:r>
            <a:r>
              <a:rPr sz="4800" spc="25" dirty="0">
                <a:cs typeface="Times New Roman" panose="02020603050405020304" pitchFamily="18" charset="0"/>
              </a:rPr>
              <a:t> </a:t>
            </a:r>
            <a:r>
              <a:rPr sz="4800" spc="-484" dirty="0">
                <a:cs typeface="Times New Roman" panose="02020603050405020304" pitchFamily="18" charset="0"/>
              </a:rPr>
              <a:t>T</a:t>
            </a:r>
            <a:r>
              <a:rPr sz="4800" spc="30" dirty="0">
                <a:cs typeface="Times New Roman" panose="02020603050405020304" pitchFamily="18" charset="0"/>
              </a:rPr>
              <a:t>e</a:t>
            </a:r>
            <a:r>
              <a:rPr sz="4800" spc="15" dirty="0">
                <a:cs typeface="Times New Roman" panose="02020603050405020304" pitchFamily="18" charset="0"/>
              </a:rPr>
              <a:t>c</a:t>
            </a:r>
            <a:r>
              <a:rPr sz="4800" spc="10" dirty="0">
                <a:cs typeface="Times New Roman" panose="02020603050405020304" pitchFamily="18" charset="0"/>
              </a:rPr>
              <a:t>h</a:t>
            </a:r>
            <a:r>
              <a:rPr sz="4800" spc="30" dirty="0">
                <a:cs typeface="Times New Roman" panose="02020603050405020304" pitchFamily="18" charset="0"/>
              </a:rPr>
              <a:t>n</a:t>
            </a:r>
            <a:r>
              <a:rPr sz="4800" spc="190" dirty="0">
                <a:cs typeface="Times New Roman" panose="02020603050405020304" pitchFamily="18" charset="0"/>
              </a:rPr>
              <a:t>o</a:t>
            </a:r>
            <a:r>
              <a:rPr sz="4800" spc="70" dirty="0">
                <a:cs typeface="Times New Roman" panose="02020603050405020304" pitchFamily="18" charset="0"/>
              </a:rPr>
              <a:t>l</a:t>
            </a:r>
            <a:r>
              <a:rPr sz="4800" spc="210" dirty="0">
                <a:cs typeface="Times New Roman" panose="02020603050405020304" pitchFamily="18" charset="0"/>
              </a:rPr>
              <a:t>o</a:t>
            </a:r>
            <a:r>
              <a:rPr sz="4800" spc="204" dirty="0">
                <a:cs typeface="Times New Roman" panose="02020603050405020304" pitchFamily="18" charset="0"/>
              </a:rPr>
              <a:t>g</a:t>
            </a:r>
            <a:r>
              <a:rPr sz="4800" spc="-20" dirty="0">
                <a:cs typeface="Times New Roman" panose="02020603050405020304" pitchFamily="18" charset="0"/>
              </a:rPr>
              <a:t>y</a:t>
            </a:r>
            <a:endParaRPr sz="4800" dirty="0">
              <a:cs typeface="Times New Roman" panose="02020603050405020304" pitchFamily="18" charset="0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6DA10FE1-719C-4F07-AB32-4E2F80722D2D}"/>
              </a:ext>
            </a:extLst>
          </p:cNvPr>
          <p:cNvSpPr txBox="1"/>
          <p:nvPr/>
        </p:nvSpPr>
        <p:spPr>
          <a:xfrm>
            <a:off x="3418343" y="3312165"/>
            <a:ext cx="5355311" cy="73866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cs typeface="Times New Roman" panose="02020603050405020304" pitchFamily="18" charset="0"/>
              </a:rPr>
              <a:t>C</a:t>
            </a:r>
            <a:r>
              <a:rPr sz="4800" spc="-75" dirty="0">
                <a:cs typeface="Times New Roman" panose="02020603050405020304" pitchFamily="18" charset="0"/>
              </a:rPr>
              <a:t>a</a:t>
            </a:r>
            <a:r>
              <a:rPr sz="4800" spc="35" dirty="0">
                <a:cs typeface="Times New Roman" panose="02020603050405020304" pitchFamily="18" charset="0"/>
              </a:rPr>
              <a:t>n</a:t>
            </a:r>
            <a:r>
              <a:rPr sz="4800" spc="25" dirty="0">
                <a:cs typeface="Times New Roman" panose="02020603050405020304" pitchFamily="18" charset="0"/>
              </a:rPr>
              <a:t> </a:t>
            </a:r>
            <a:r>
              <a:rPr sz="4800" spc="-65" dirty="0">
                <a:cs typeface="Times New Roman" panose="02020603050405020304" pitchFamily="18" charset="0"/>
              </a:rPr>
              <a:t>B</a:t>
            </a:r>
            <a:r>
              <a:rPr sz="4800" spc="30" dirty="0">
                <a:cs typeface="Times New Roman" panose="02020603050405020304" pitchFamily="18" charset="0"/>
              </a:rPr>
              <a:t>e</a:t>
            </a:r>
            <a:r>
              <a:rPr sz="4800" spc="210" dirty="0">
                <a:cs typeface="Times New Roman" panose="02020603050405020304" pitchFamily="18" charset="0"/>
              </a:rPr>
              <a:t>tt</a:t>
            </a:r>
            <a:r>
              <a:rPr sz="4800" spc="30" dirty="0">
                <a:cs typeface="Times New Roman" panose="02020603050405020304" pitchFamily="18" charset="0"/>
              </a:rPr>
              <a:t>e</a:t>
            </a:r>
            <a:r>
              <a:rPr sz="4800" spc="20" dirty="0">
                <a:cs typeface="Times New Roman" panose="02020603050405020304" pitchFamily="18" charset="0"/>
              </a:rPr>
              <a:t>r</a:t>
            </a:r>
            <a:r>
              <a:rPr sz="4800" spc="30" dirty="0">
                <a:cs typeface="Times New Roman" panose="02020603050405020304" pitchFamily="18" charset="0"/>
              </a:rPr>
              <a:t> </a:t>
            </a:r>
            <a:r>
              <a:rPr sz="4800" spc="265" dirty="0">
                <a:cs typeface="Times New Roman" panose="02020603050405020304" pitchFamily="18" charset="0"/>
              </a:rPr>
              <a:t>O</a:t>
            </a:r>
            <a:r>
              <a:rPr sz="4800" spc="30" dirty="0">
                <a:cs typeface="Times New Roman" panose="02020603050405020304" pitchFamily="18" charset="0"/>
              </a:rPr>
              <a:t>u</a:t>
            </a:r>
            <a:r>
              <a:rPr sz="4800" spc="20" dirty="0">
                <a:cs typeface="Times New Roman" panose="02020603050405020304" pitchFamily="18" charset="0"/>
              </a:rPr>
              <a:t>r</a:t>
            </a:r>
            <a:r>
              <a:rPr sz="4800" spc="30" dirty="0">
                <a:cs typeface="Times New Roman" panose="02020603050405020304" pitchFamily="18" charset="0"/>
              </a:rPr>
              <a:t> </a:t>
            </a:r>
            <a:r>
              <a:rPr sz="4800" spc="-60" dirty="0">
                <a:cs typeface="Times New Roman" panose="02020603050405020304" pitchFamily="18" charset="0"/>
              </a:rPr>
              <a:t>L</a:t>
            </a:r>
            <a:r>
              <a:rPr sz="4800" spc="-30" dirty="0">
                <a:cs typeface="Times New Roman" panose="02020603050405020304" pitchFamily="18" charset="0"/>
              </a:rPr>
              <a:t>i</a:t>
            </a:r>
            <a:r>
              <a:rPr sz="4800" spc="-20" dirty="0">
                <a:cs typeface="Times New Roman" panose="02020603050405020304" pitchFamily="18" charset="0"/>
              </a:rPr>
              <a:t>v</a:t>
            </a:r>
            <a:r>
              <a:rPr sz="4800" spc="30" dirty="0">
                <a:cs typeface="Times New Roman" panose="02020603050405020304" pitchFamily="18" charset="0"/>
              </a:rPr>
              <a:t>e</a:t>
            </a:r>
            <a:r>
              <a:rPr sz="4800" spc="-229" dirty="0">
                <a:cs typeface="Times New Roman" panose="02020603050405020304" pitchFamily="18" charset="0"/>
              </a:rPr>
              <a:t>s</a:t>
            </a:r>
            <a:endParaRPr sz="4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44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FEC6F89-DBF2-4661-AC83-13EFA8C7A47D}"/>
              </a:ext>
            </a:extLst>
          </p:cNvPr>
          <p:cNvSpPr txBox="1">
            <a:spLocks/>
          </p:cNvSpPr>
          <p:nvPr/>
        </p:nvSpPr>
        <p:spPr>
          <a:xfrm>
            <a:off x="-404306" y="-24062"/>
            <a:ext cx="11876661" cy="1203325"/>
          </a:xfrm>
          <a:prstGeom prst="rect">
            <a:avLst/>
          </a:prstGeom>
        </p:spPr>
        <p:txBody>
          <a:bodyPr vert="horz" wrap="square" lIns="0" tIns="379476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06170">
              <a:lnSpc>
                <a:spcPct val="100000"/>
              </a:lnSpc>
            </a:pPr>
            <a:r>
              <a:rPr lang="en-US" sz="5400" spc="-35" dirty="0">
                <a:solidFill>
                  <a:schemeClr val="tx1"/>
                </a:solidFill>
              </a:rPr>
              <a:t>Dee</a:t>
            </a:r>
            <a:r>
              <a:rPr lang="en-US" sz="5400" spc="-30" dirty="0">
                <a:solidFill>
                  <a:schemeClr val="tx1"/>
                </a:solidFill>
              </a:rPr>
              <a:t>p</a:t>
            </a:r>
            <a:r>
              <a:rPr lang="en-US" sz="5400" spc="-10" dirty="0">
                <a:solidFill>
                  <a:schemeClr val="tx1"/>
                </a:solidFill>
              </a:rPr>
              <a:t> </a:t>
            </a:r>
            <a:r>
              <a:rPr lang="en-US" sz="5400" u="heavy" dirty="0">
                <a:solidFill>
                  <a:schemeClr val="tx1"/>
                </a:solidFill>
              </a:rPr>
              <a:t>L</a:t>
            </a:r>
            <a:r>
              <a:rPr lang="en-US" sz="5400" u="heavy" spc="-10" dirty="0">
                <a:solidFill>
                  <a:schemeClr val="tx1"/>
                </a:solidFill>
              </a:rPr>
              <a:t>e</a:t>
            </a:r>
            <a:r>
              <a:rPr lang="en-US" sz="5400" u="heavy" spc="-35" dirty="0">
                <a:solidFill>
                  <a:schemeClr val="tx1"/>
                </a:solidFill>
              </a:rPr>
              <a:t>a</a:t>
            </a:r>
            <a:r>
              <a:rPr lang="en-US" sz="5400" u="heavy" spc="-20" dirty="0">
                <a:solidFill>
                  <a:schemeClr val="tx1"/>
                </a:solidFill>
              </a:rPr>
              <a:t>r</a:t>
            </a:r>
            <a:r>
              <a:rPr lang="en-US" sz="5400" u="heavy" spc="-40" dirty="0">
                <a:solidFill>
                  <a:schemeClr val="tx1"/>
                </a:solidFill>
              </a:rPr>
              <a:t>n</a:t>
            </a:r>
            <a:r>
              <a:rPr lang="en-US" sz="5400" u="heavy" spc="-20" dirty="0">
                <a:solidFill>
                  <a:schemeClr val="tx1"/>
                </a:solidFill>
              </a:rPr>
              <a:t>i</a:t>
            </a:r>
            <a:r>
              <a:rPr lang="en-US" sz="5400" u="heavy" spc="-40" dirty="0">
                <a:solidFill>
                  <a:schemeClr val="tx1"/>
                </a:solidFill>
              </a:rPr>
              <a:t>n</a:t>
            </a:r>
            <a:r>
              <a:rPr lang="en-US" sz="5400" u="heavy" spc="-30" dirty="0">
                <a:solidFill>
                  <a:schemeClr val="tx1"/>
                </a:solidFill>
              </a:rPr>
              <a:t>g</a:t>
            </a:r>
            <a:r>
              <a:rPr lang="en-US" sz="5400" spc="10" dirty="0">
                <a:solidFill>
                  <a:schemeClr val="tx1"/>
                </a:solidFill>
              </a:rPr>
              <a:t> </a:t>
            </a:r>
            <a:r>
              <a:rPr lang="en-US" sz="5400" spc="-135" dirty="0">
                <a:solidFill>
                  <a:schemeClr val="tx1"/>
                </a:solidFill>
              </a:rPr>
              <a:t>f</a:t>
            </a:r>
            <a:r>
              <a:rPr lang="en-US" sz="5400" spc="-5" dirty="0">
                <a:solidFill>
                  <a:schemeClr val="tx1"/>
                </a:solidFill>
              </a:rPr>
              <a:t>o</a:t>
            </a:r>
            <a:r>
              <a:rPr lang="en-US" sz="5400" spc="-20" dirty="0">
                <a:solidFill>
                  <a:schemeClr val="tx1"/>
                </a:solidFill>
              </a:rPr>
              <a:t>r</a:t>
            </a:r>
            <a:r>
              <a:rPr lang="en-US" sz="5400" spc="5" dirty="0">
                <a:solidFill>
                  <a:schemeClr val="tx1"/>
                </a:solidFill>
              </a:rPr>
              <a:t> </a:t>
            </a:r>
            <a:r>
              <a:rPr lang="en-US" sz="5400" dirty="0">
                <a:solidFill>
                  <a:schemeClr val="tx1"/>
                </a:solidFill>
              </a:rPr>
              <a:t>C</a:t>
            </a:r>
            <a:r>
              <a:rPr lang="en-US" sz="5400" spc="-5" dirty="0">
                <a:solidFill>
                  <a:schemeClr val="tx1"/>
                </a:solidFill>
              </a:rPr>
              <a:t>o</a:t>
            </a:r>
            <a:r>
              <a:rPr lang="en-US" sz="5400" spc="5" dirty="0">
                <a:solidFill>
                  <a:schemeClr val="tx1"/>
                </a:solidFill>
              </a:rPr>
              <a:t>m</a:t>
            </a:r>
            <a:r>
              <a:rPr lang="en-US" sz="5400" spc="-40" dirty="0">
                <a:solidFill>
                  <a:schemeClr val="tx1"/>
                </a:solidFill>
              </a:rPr>
              <a:t>pu</a:t>
            </a:r>
            <a:r>
              <a:rPr lang="en-US" sz="5400" spc="-75" dirty="0">
                <a:solidFill>
                  <a:schemeClr val="tx1"/>
                </a:solidFill>
              </a:rPr>
              <a:t>t</a:t>
            </a:r>
            <a:r>
              <a:rPr lang="en-US" sz="5400" spc="-5" dirty="0">
                <a:solidFill>
                  <a:schemeClr val="tx1"/>
                </a:solidFill>
              </a:rPr>
              <a:t>e</a:t>
            </a:r>
            <a:r>
              <a:rPr lang="en-US" sz="5400" spc="-20" dirty="0">
                <a:solidFill>
                  <a:schemeClr val="tx1"/>
                </a:solidFill>
              </a:rPr>
              <a:t>r</a:t>
            </a:r>
            <a:r>
              <a:rPr lang="en-US" sz="5400" spc="5" dirty="0">
                <a:solidFill>
                  <a:schemeClr val="tx1"/>
                </a:solidFill>
              </a:rPr>
              <a:t> </a:t>
            </a:r>
            <a:r>
              <a:rPr lang="en-US" sz="5400" spc="-10" dirty="0">
                <a:solidFill>
                  <a:schemeClr val="tx1"/>
                </a:solidFill>
              </a:rPr>
              <a:t>V</a:t>
            </a:r>
            <a:r>
              <a:rPr lang="en-US" sz="5400" spc="-20" dirty="0">
                <a:solidFill>
                  <a:schemeClr val="tx1"/>
                </a:solidFill>
              </a:rPr>
              <a:t>isi</a:t>
            </a:r>
            <a:r>
              <a:rPr lang="en-US" sz="5400" spc="-5" dirty="0">
                <a:solidFill>
                  <a:schemeClr val="tx1"/>
                </a:solidFill>
              </a:rPr>
              <a:t>o</a:t>
            </a:r>
            <a:r>
              <a:rPr lang="en-US" sz="5400" spc="-30" dirty="0">
                <a:solidFill>
                  <a:schemeClr val="tx1"/>
                </a:solidFill>
              </a:rPr>
              <a:t>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630A299-53ED-49EF-8EEB-D402EADE66B3}"/>
              </a:ext>
            </a:extLst>
          </p:cNvPr>
          <p:cNvSpPr txBox="1"/>
          <p:nvPr/>
        </p:nvSpPr>
        <p:spPr>
          <a:xfrm>
            <a:off x="962024" y="1552575"/>
            <a:ext cx="5207000" cy="916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820"/>
              </a:lnSpc>
            </a:pP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y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em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ar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 d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949282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2783</Words>
  <Application>Microsoft Macintosh PowerPoint</Application>
  <PresentationFormat>寬螢幕</PresentationFormat>
  <Paragraphs>927</Paragraphs>
  <Slides>87</Slides>
  <Notes>9</Notes>
  <HiddenSlides>0</HiddenSlides>
  <MMClips>5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8" baseType="lpstr">
      <vt:lpstr>微軟正黑體</vt:lpstr>
      <vt:lpstr>Arial</vt:lpstr>
      <vt:lpstr>Calibri</vt:lpstr>
      <vt:lpstr>Calibri Light</vt:lpstr>
      <vt:lpstr>Livvic</vt:lpstr>
      <vt:lpstr>Lucida Sans</vt:lpstr>
      <vt:lpstr>Tahoma</vt:lpstr>
      <vt:lpstr>Times New Roman</vt:lpstr>
      <vt:lpstr>Trebuchet MS</vt:lpstr>
      <vt:lpstr>Wingdings</vt:lpstr>
      <vt:lpstr>回顧</vt:lpstr>
      <vt:lpstr>Deep Vision</vt:lpstr>
      <vt:lpstr>1. University of Michigan Lecture 1: Introduction to Deep Learning for Computer Vision – YouTube  2. MIT MIT Introduction to Deep Learning | 6.S191 – YouTube  3. TUM Introduction to Deep Learning - 1. Introduction – YouTube  4. Deep Learning by Goodfellow, Bengio, and Courville GitHub - janishar/mit-deep-learning-book-pdf: MIT Deep Learning Book in PDF format (complete and parts) by Ian Goodfellow, Yoshua Bengio and Aaron Courville </vt:lpstr>
      <vt:lpstr>Image Classification</vt:lpstr>
      <vt:lpstr>Image Classification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Automated Text Generation [Karpathy et al.]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「促進中醫多元發展計畫」 分項計畫4：中醫精準健康基石計畫 中醫精準健康—糖尿病再探 </dc:title>
  <dc:creator>User</dc:creator>
  <cp:lastModifiedBy>李冠宏</cp:lastModifiedBy>
  <cp:revision>18</cp:revision>
  <dcterms:created xsi:type="dcterms:W3CDTF">2022-03-11T00:10:23Z</dcterms:created>
  <dcterms:modified xsi:type="dcterms:W3CDTF">2023-02-22T17:20:41Z</dcterms:modified>
</cp:coreProperties>
</file>